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29"/>
  </p:notesMasterIdLst>
  <p:handoutMasterIdLst>
    <p:handoutMasterId r:id="rId30"/>
  </p:handoutMasterIdLst>
  <p:sldIdLst>
    <p:sldId id="264" r:id="rId5"/>
    <p:sldId id="281" r:id="rId6"/>
    <p:sldId id="282" r:id="rId7"/>
    <p:sldId id="294" r:id="rId8"/>
    <p:sldId id="295" r:id="rId9"/>
    <p:sldId id="283" r:id="rId10"/>
    <p:sldId id="299" r:id="rId11"/>
    <p:sldId id="297" r:id="rId12"/>
    <p:sldId id="298" r:id="rId13"/>
    <p:sldId id="300" r:id="rId14"/>
    <p:sldId id="301" r:id="rId15"/>
    <p:sldId id="296" r:id="rId16"/>
    <p:sldId id="284" r:id="rId17"/>
    <p:sldId id="302" r:id="rId18"/>
    <p:sldId id="285" r:id="rId19"/>
    <p:sldId id="286" r:id="rId20"/>
    <p:sldId id="287" r:id="rId21"/>
    <p:sldId id="288" r:id="rId22"/>
    <p:sldId id="289" r:id="rId23"/>
    <p:sldId id="290" r:id="rId24"/>
    <p:sldId id="291" r:id="rId25"/>
    <p:sldId id="292" r:id="rId26"/>
    <p:sldId id="293" r:id="rId27"/>
    <p:sldId id="266" r:id="rId28"/>
  </p:sldIdLst>
  <p:sldSz cx="12188825" cy="6858000"/>
  <p:notesSz cx="6858000" cy="9947275"/>
  <p:defaultTextStyle>
    <a:defPPr rtl="0">
      <a:defRPr lang="tr-TR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9" pos="3839" userDrawn="1">
          <p15:clr>
            <a:srgbClr val="A4A3A4"/>
          </p15:clr>
        </p15:guide>
        <p15:guide id="10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33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743" autoAdjust="0"/>
    <p:restoredTop sz="94660"/>
  </p:normalViewPr>
  <p:slideViewPr>
    <p:cSldViewPr showGuides="1">
      <p:cViewPr varScale="1">
        <p:scale>
          <a:sx n="90" d="100"/>
          <a:sy n="90" d="100"/>
        </p:scale>
        <p:origin x="588" y="78"/>
      </p:cViewPr>
      <p:guideLst>
        <p:guide pos="3839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90" d="100"/>
          <a:sy n="90" d="100"/>
        </p:scale>
        <p:origin x="3774" y="96"/>
      </p:cViewPr>
      <p:guideLst>
        <p:guide orient="horz" pos="3133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handoutMaster" Target="handoutMasters/handoutMaster1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 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9736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tr-TR" dirty="0">
              <a:solidFill>
                <a:schemeClr val="tx2"/>
              </a:solidFill>
            </a:endParaRPr>
          </a:p>
        </p:txBody>
      </p:sp>
      <p:sp>
        <p:nvSpPr>
          <p:cNvPr id="3" name="Tarih Yer Tutucusu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9736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algn="r" rtl="0"/>
            <a:fld id="{06766E61-8483-4E85-A7AA-B03676934E74}" type="datetime1">
              <a:rPr lang="tr-TR" smtClean="0">
                <a:solidFill>
                  <a:schemeClr val="tx2"/>
                </a:solidFill>
              </a:rPr>
              <a:pPr algn="r" rtl="0"/>
              <a:t>9.08.2023</a:t>
            </a:fld>
            <a:endParaRPr lang="tr-TR" dirty="0">
              <a:solidFill>
                <a:schemeClr val="tx2"/>
              </a:solidFill>
            </a:endParaRPr>
          </a:p>
        </p:txBody>
      </p:sp>
      <p:sp>
        <p:nvSpPr>
          <p:cNvPr id="4" name="Alt Bilgi Yer Tutucusu 3"/>
          <p:cNvSpPr>
            <a:spLocks noGrp="1"/>
          </p:cNvSpPr>
          <p:nvPr>
            <p:ph type="ftr" sz="quarter" idx="2"/>
          </p:nvPr>
        </p:nvSpPr>
        <p:spPr>
          <a:xfrm>
            <a:off x="0" y="9448185"/>
            <a:ext cx="2971800" cy="4973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tr-TR" dirty="0">
              <a:solidFill>
                <a:schemeClr val="tx2"/>
              </a:solidFill>
            </a:endParaRPr>
          </a:p>
        </p:txBody>
      </p:sp>
      <p:sp>
        <p:nvSpPr>
          <p:cNvPr id="5" name="Slayt Numarası Yer Tutucusu 4"/>
          <p:cNvSpPr>
            <a:spLocks noGrp="1"/>
          </p:cNvSpPr>
          <p:nvPr>
            <p:ph type="sldNum" sz="quarter" idx="3"/>
          </p:nvPr>
        </p:nvSpPr>
        <p:spPr>
          <a:xfrm>
            <a:off x="3884613" y="9448185"/>
            <a:ext cx="2971800" cy="4973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algn="r" rtl="0"/>
            <a:fld id="{CFD77566-CD65-4859-9FA1-43956DC85B8C}" type="slidenum">
              <a:rPr lang="tr-TR" smtClean="0">
                <a:solidFill>
                  <a:schemeClr val="tx2"/>
                </a:solidFill>
              </a:rPr>
              <a:pPr algn="r" rtl="0"/>
              <a:t>‹#›</a:t>
            </a:fld>
            <a:endParaRPr lang="tr-TR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87983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 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9736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>
                <a:solidFill>
                  <a:schemeClr val="tx2"/>
                </a:solidFill>
              </a:defRPr>
            </a:lvl1pPr>
          </a:lstStyle>
          <a:p>
            <a:pPr rtl="0"/>
            <a:endParaRPr lang="tr-TR" noProof="0" dirty="0"/>
          </a:p>
        </p:txBody>
      </p:sp>
      <p:sp>
        <p:nvSpPr>
          <p:cNvPr id="3" name="Tarih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9736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rtl="0">
              <a:defRPr sz="1200">
                <a:solidFill>
                  <a:schemeClr val="tx2"/>
                </a:solidFill>
              </a:defRPr>
            </a:lvl1pPr>
          </a:lstStyle>
          <a:p>
            <a:fld id="{D4890AD5-4316-40C1-84C6-5DB9875CE083}" type="datetime1">
              <a:rPr lang="tr-TR" smtClean="0"/>
              <a:pPr/>
              <a:t>9.08.2023</a:t>
            </a:fld>
            <a:endParaRPr lang="tr-TR" dirty="0"/>
          </a:p>
        </p:txBody>
      </p:sp>
      <p:sp>
        <p:nvSpPr>
          <p:cNvPr id="4" name="Slayt Görüntüsü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" y="746125"/>
            <a:ext cx="6629400" cy="3730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tr-TR" noProof="0" dirty="0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724956"/>
            <a:ext cx="5486400" cy="447627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tr-TR" noProof="0" dirty="0"/>
              <a:t>Asıl metin stillerini düzenlemek için tıklayın</a:t>
            </a:r>
          </a:p>
          <a:p>
            <a:pPr lvl="1" rtl="0"/>
            <a:r>
              <a:rPr lang="tr-TR" noProof="0" dirty="0"/>
              <a:t>İkinci düzey</a:t>
            </a:r>
          </a:p>
          <a:p>
            <a:pPr lvl="2" rtl="0"/>
            <a:r>
              <a:rPr lang="tr-TR" noProof="0" dirty="0"/>
              <a:t>Üçüncü düzey</a:t>
            </a:r>
          </a:p>
          <a:p>
            <a:pPr lvl="3" rtl="0"/>
            <a:r>
              <a:rPr lang="tr-TR" noProof="0" dirty="0"/>
              <a:t>Dördüncü düzey</a:t>
            </a:r>
          </a:p>
          <a:p>
            <a:pPr lvl="4" rtl="0"/>
            <a:r>
              <a:rPr lang="tr-TR" noProof="0" dirty="0"/>
              <a:t>Beşinci düzey</a:t>
            </a:r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4"/>
          </p:nvPr>
        </p:nvSpPr>
        <p:spPr>
          <a:xfrm>
            <a:off x="0" y="9448185"/>
            <a:ext cx="2971800" cy="4973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>
                <a:solidFill>
                  <a:schemeClr val="tx2"/>
                </a:solidFill>
              </a:defRPr>
            </a:lvl1pPr>
          </a:lstStyle>
          <a:p>
            <a:pPr rtl="0"/>
            <a:endParaRPr lang="tr-TR" noProof="0" dirty="0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9448185"/>
            <a:ext cx="2971800" cy="4973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rtl="0">
              <a:defRPr sz="1200">
                <a:solidFill>
                  <a:schemeClr val="tx2"/>
                </a:solidFill>
              </a:defRPr>
            </a:lvl1pPr>
          </a:lstStyle>
          <a:p>
            <a:fld id="{B8796F01-7154-41E0-B48B-A6921757531A}" type="slidenum">
              <a:rPr lang="tr-TR" smtClean="0"/>
              <a:pPr/>
              <a:t>‹#›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440775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2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2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2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2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2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Başlık Slaydı">
    <p:bg bwMode="auto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ctrTitle"/>
          </p:nvPr>
        </p:nvSpPr>
        <p:spPr>
          <a:xfrm>
            <a:off x="4672383" y="1498601"/>
            <a:ext cx="7008574" cy="3298825"/>
          </a:xfrm>
        </p:spPr>
        <p:txBody>
          <a:bodyPr rtlCol="0">
            <a:normAutofit/>
          </a:bodyPr>
          <a:lstStyle>
            <a:lvl1pPr algn="l" rtl="0">
              <a:lnSpc>
                <a:spcPct val="90000"/>
              </a:lnSpc>
              <a:defRPr sz="5400" cap="none" baseline="0"/>
            </a:lvl1pPr>
          </a:lstStyle>
          <a:p>
            <a:pPr rtl="0"/>
            <a:r>
              <a:rPr lang="tr-TR" noProof="0"/>
              <a:t>Asıl başlık stilini düzenlemek için tıklayın</a:t>
            </a:r>
            <a:endParaRPr lang="tr-TR" noProof="0" dirty="0"/>
          </a:p>
        </p:txBody>
      </p:sp>
      <p:sp>
        <p:nvSpPr>
          <p:cNvPr id="3" name="Alt Başlık 2"/>
          <p:cNvSpPr>
            <a:spLocks noGrp="1"/>
          </p:cNvSpPr>
          <p:nvPr>
            <p:ph type="subTitle" idx="1"/>
          </p:nvPr>
        </p:nvSpPr>
        <p:spPr>
          <a:xfrm>
            <a:off x="4672383" y="4927600"/>
            <a:ext cx="7008574" cy="124460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800" b="0">
                <a:solidFill>
                  <a:schemeClr val="tx1"/>
                </a:solidFill>
              </a:defRPr>
            </a:lvl1pPr>
            <a:lvl2pPr marL="609493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tr-TR" noProof="0"/>
              <a:t>Asıl alt başlık stilini düzenlemek için tıklayın</a:t>
            </a:r>
            <a:endParaRPr lang="tr-TR" noProof="0" dirty="0"/>
          </a:p>
        </p:txBody>
      </p:sp>
    </p:spTree>
    <p:extLst>
      <p:ext uri="{BB962C8B-B14F-4D97-AF65-F5344CB8AC3E}">
        <p14:creationId xmlns:p14="http://schemas.microsoft.com/office/powerpoint/2010/main" val="3222770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rtl="0">
              <a:defRPr/>
            </a:lvl1pPr>
          </a:lstStyle>
          <a:p>
            <a:pPr rtl="0"/>
            <a:r>
              <a:rPr lang="tr-TR" noProof="0"/>
              <a:t>Asıl başlık stilini düzenlemek için tıklayın</a:t>
            </a:r>
            <a:endParaRPr lang="tr-TR" noProof="0" dirty="0"/>
          </a:p>
        </p:txBody>
      </p:sp>
      <p:sp>
        <p:nvSpPr>
          <p:cNvPr id="3" name="Dikey Metin Yer Tutucusu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tr-TR" noProof="0"/>
              <a:t>Asıl metin stillerini düzenlemek için tıklayın</a:t>
            </a:r>
          </a:p>
          <a:p>
            <a:pPr lvl="1" rtl="0"/>
            <a:r>
              <a:rPr lang="tr-TR" noProof="0"/>
              <a:t>İkinci düzey</a:t>
            </a:r>
          </a:p>
          <a:p>
            <a:pPr lvl="2" rtl="0"/>
            <a:r>
              <a:rPr lang="tr-TR" noProof="0"/>
              <a:t>Üçüncü düzey</a:t>
            </a:r>
          </a:p>
          <a:p>
            <a:pPr lvl="3" rtl="0"/>
            <a:r>
              <a:rPr lang="tr-TR" noProof="0"/>
              <a:t>Dördüncü düzey</a:t>
            </a:r>
          </a:p>
          <a:p>
            <a:pPr lvl="4" rtl="0"/>
            <a:r>
              <a:rPr lang="tr-TR" noProof="0"/>
              <a:t>Beşinci düzey</a:t>
            </a:r>
            <a:endParaRPr lang="tr-TR" noProof="0" dirty="0"/>
          </a:p>
        </p:txBody>
      </p:sp>
      <p:sp>
        <p:nvSpPr>
          <p:cNvPr id="4" name="Tarih Yer Tutucusu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D2393C2F-276E-45A2-A26D-280D43F4DEC0}" type="datetime1">
              <a:rPr lang="tr-TR" smtClean="0"/>
              <a:pPr/>
              <a:t>9.08.2023</a:t>
            </a:fld>
            <a:endParaRPr lang="tr-TR" dirty="0"/>
          </a:p>
        </p:txBody>
      </p:sp>
      <p:sp>
        <p:nvSpPr>
          <p:cNvPr id="5" name="Alt Bilgi Yer Tutucusu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tr-TR" noProof="0" dirty="0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591C5AD9-787D-40FA-8A4D-16A055B9AF81}" type="slidenum">
              <a:rPr lang="tr-TR" noProof="0" smtClean="0"/>
              <a:t>‹#›</a:t>
            </a:fld>
            <a:endParaRPr lang="tr-TR" noProof="0" dirty="0"/>
          </a:p>
        </p:txBody>
      </p:sp>
    </p:spTree>
    <p:extLst>
      <p:ext uri="{BB962C8B-B14F-4D97-AF65-F5344CB8AC3E}">
        <p14:creationId xmlns:p14="http://schemas.microsoft.com/office/powerpoint/2010/main" val="1010434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/>
          <p:cNvSpPr>
            <a:spLocks noGrp="1"/>
          </p:cNvSpPr>
          <p:nvPr>
            <p:ph type="title" orient="vert"/>
          </p:nvPr>
        </p:nvSpPr>
        <p:spPr>
          <a:xfrm>
            <a:off x="9852633" y="274638"/>
            <a:ext cx="1422030" cy="5897561"/>
          </a:xfrm>
        </p:spPr>
        <p:txBody>
          <a:bodyPr vert="eaVert" rtlCol="0"/>
          <a:lstStyle>
            <a:lvl1pPr rtl="0">
              <a:defRPr/>
            </a:lvl1pPr>
          </a:lstStyle>
          <a:p>
            <a:pPr rtl="0"/>
            <a:r>
              <a:rPr lang="tr-TR" noProof="0"/>
              <a:t>Asıl başlık stilini düzenlemek için tıklayın</a:t>
            </a:r>
            <a:endParaRPr lang="tr-TR" noProof="0" dirty="0"/>
          </a:p>
        </p:txBody>
      </p:sp>
      <p:sp>
        <p:nvSpPr>
          <p:cNvPr id="3" name="Dikey Metin Yer Tutucusu 2"/>
          <p:cNvSpPr>
            <a:spLocks noGrp="1"/>
          </p:cNvSpPr>
          <p:nvPr>
            <p:ph type="body" orient="vert" idx="1"/>
          </p:nvPr>
        </p:nvSpPr>
        <p:spPr>
          <a:xfrm>
            <a:off x="1117309" y="274638"/>
            <a:ext cx="8532178" cy="5897561"/>
          </a:xfrm>
        </p:spPr>
        <p:txBody>
          <a:bodyPr vert="eaVert" rtlCol="0"/>
          <a:lstStyle/>
          <a:p>
            <a:pPr lvl="0" rtl="0"/>
            <a:r>
              <a:rPr lang="tr-TR" noProof="0"/>
              <a:t>Asıl metin stillerini düzenlemek için tıklayın</a:t>
            </a:r>
          </a:p>
          <a:p>
            <a:pPr lvl="1" rtl="0"/>
            <a:r>
              <a:rPr lang="tr-TR" noProof="0"/>
              <a:t>İkinci düzey</a:t>
            </a:r>
          </a:p>
          <a:p>
            <a:pPr lvl="2" rtl="0"/>
            <a:r>
              <a:rPr lang="tr-TR" noProof="0"/>
              <a:t>Üçüncü düzey</a:t>
            </a:r>
          </a:p>
          <a:p>
            <a:pPr lvl="3" rtl="0"/>
            <a:r>
              <a:rPr lang="tr-TR" noProof="0"/>
              <a:t>Dördüncü düzey</a:t>
            </a:r>
          </a:p>
          <a:p>
            <a:pPr lvl="4" rtl="0"/>
            <a:r>
              <a:rPr lang="tr-TR" noProof="0"/>
              <a:t>Beşinci düzey</a:t>
            </a:r>
            <a:endParaRPr lang="tr-TR" noProof="0" dirty="0"/>
          </a:p>
        </p:txBody>
      </p:sp>
      <p:sp>
        <p:nvSpPr>
          <p:cNvPr id="4" name="Tarih Yer Tutucusu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6EE73423-0FCB-43D8-A89E-348919C940EF}" type="datetime1">
              <a:rPr lang="tr-TR" smtClean="0"/>
              <a:pPr/>
              <a:t>9.08.2023</a:t>
            </a:fld>
            <a:endParaRPr lang="tr-TR" dirty="0"/>
          </a:p>
        </p:txBody>
      </p:sp>
      <p:sp>
        <p:nvSpPr>
          <p:cNvPr id="5" name="Alt Bilgi Yer Tutucusu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tr-TR" noProof="0" dirty="0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591C5AD9-787D-40FA-8A4D-16A055B9AF81}" type="slidenum">
              <a:rPr lang="tr-TR" noProof="0" smtClean="0"/>
              <a:t>‹#›</a:t>
            </a:fld>
            <a:endParaRPr lang="tr-TR" noProof="0" dirty="0"/>
          </a:p>
        </p:txBody>
      </p:sp>
    </p:spTree>
    <p:extLst>
      <p:ext uri="{BB962C8B-B14F-4D97-AF65-F5344CB8AC3E}">
        <p14:creationId xmlns:p14="http://schemas.microsoft.com/office/powerpoint/2010/main" val="3650715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rtl="0">
              <a:defRPr/>
            </a:lvl1pPr>
          </a:lstStyle>
          <a:p>
            <a:pPr rtl="0"/>
            <a:r>
              <a:rPr lang="tr-TR" noProof="0"/>
              <a:t>Asıl başlık stilini düzenlemek için tıklayın</a:t>
            </a:r>
            <a:endParaRPr lang="tr-TR" noProof="0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5pPr algn="l" rtl="0">
              <a:defRPr/>
            </a:lvl5pPr>
            <a:lvl6pPr algn="l" rtl="0">
              <a:defRPr/>
            </a:lvl6pPr>
            <a:lvl7pPr algn="l" rtl="0">
              <a:defRPr baseline="0"/>
            </a:lvl7pPr>
            <a:lvl8pPr algn="l" rtl="0">
              <a:defRPr baseline="0"/>
            </a:lvl8pPr>
            <a:lvl9pPr algn="l" rtl="0">
              <a:defRPr baseline="0"/>
            </a:lvl9pPr>
          </a:lstStyle>
          <a:p>
            <a:pPr lvl="0" rtl="0"/>
            <a:r>
              <a:rPr lang="tr-TR" noProof="0"/>
              <a:t>Asıl metin stillerini düzenlemek için tıklayın</a:t>
            </a:r>
          </a:p>
          <a:p>
            <a:pPr lvl="1" rtl="0"/>
            <a:r>
              <a:rPr lang="tr-TR" noProof="0"/>
              <a:t>İkinci düzey</a:t>
            </a:r>
          </a:p>
          <a:p>
            <a:pPr lvl="2" rtl="0"/>
            <a:r>
              <a:rPr lang="tr-TR" noProof="0"/>
              <a:t>Üçüncü düzey</a:t>
            </a:r>
          </a:p>
          <a:p>
            <a:pPr lvl="3" rtl="0"/>
            <a:r>
              <a:rPr lang="tr-TR" noProof="0"/>
              <a:t>Dördüncü düzey</a:t>
            </a:r>
          </a:p>
          <a:p>
            <a:pPr lvl="4" rtl="0"/>
            <a:r>
              <a:rPr lang="tr-TR" noProof="0"/>
              <a:t>Beşinci düzey</a:t>
            </a:r>
            <a:endParaRPr lang="tr-TR" noProof="0" dirty="0"/>
          </a:p>
        </p:txBody>
      </p:sp>
      <p:sp>
        <p:nvSpPr>
          <p:cNvPr id="4" name="Tarih Yer Tutucusu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D9CD94FF-AF33-4AFA-A6D6-D15D6E4AF075}" type="datetime1">
              <a:rPr lang="tr-TR" smtClean="0"/>
              <a:pPr/>
              <a:t>9.08.2023</a:t>
            </a:fld>
            <a:endParaRPr lang="tr-TR" dirty="0"/>
          </a:p>
        </p:txBody>
      </p:sp>
      <p:sp>
        <p:nvSpPr>
          <p:cNvPr id="5" name="Alt Bilgi Yer Tutucusu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tr-TR" noProof="0" dirty="0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A60BA0E-20D0-4E7C-B286-26C960A6788F}" type="slidenum">
              <a:rPr lang="tr-TR" noProof="0" smtClean="0"/>
              <a:t>‹#›</a:t>
            </a:fld>
            <a:endParaRPr lang="tr-TR" noProof="0" dirty="0"/>
          </a:p>
        </p:txBody>
      </p:sp>
    </p:spTree>
    <p:extLst>
      <p:ext uri="{BB962C8B-B14F-4D97-AF65-F5344CB8AC3E}">
        <p14:creationId xmlns:p14="http://schemas.microsoft.com/office/powerpoint/2010/main" val="1563524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Bölüm Üstbilgisi">
    <p:bg bwMode="auto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812589" y="4445000"/>
            <a:ext cx="7008574" cy="1930400"/>
          </a:xfrm>
        </p:spPr>
        <p:txBody>
          <a:bodyPr rtlCol="0" anchor="t">
            <a:normAutofit/>
          </a:bodyPr>
          <a:lstStyle>
            <a:lvl1pPr algn="l" rtl="0">
              <a:defRPr sz="5400" b="0" cap="none" baseline="0"/>
            </a:lvl1pPr>
          </a:lstStyle>
          <a:p>
            <a:pPr rtl="0"/>
            <a:r>
              <a:rPr lang="tr-TR" noProof="0"/>
              <a:t>Asıl başlık stilini düzenlemek için tıklayın</a:t>
            </a:r>
            <a:endParaRPr lang="tr-TR" noProof="0" dirty="0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812589" y="3124200"/>
            <a:ext cx="7008574" cy="1296987"/>
          </a:xfrm>
        </p:spPr>
        <p:txBody>
          <a:bodyPr rtlCol="0" anchor="b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609493" indent="0" algn="l" rtl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l" rtl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tr-TR" noProof="0"/>
              <a:t>Asıl metin stillerini düzenlemek için tıklayın</a:t>
            </a:r>
          </a:p>
        </p:txBody>
      </p:sp>
    </p:spTree>
    <p:extLst>
      <p:ext uri="{BB962C8B-B14F-4D97-AF65-F5344CB8AC3E}">
        <p14:creationId xmlns:p14="http://schemas.microsoft.com/office/powerpoint/2010/main" val="41963402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rtl="0">
              <a:defRPr/>
            </a:lvl1pPr>
          </a:lstStyle>
          <a:p>
            <a:pPr rtl="0"/>
            <a:r>
              <a:rPr lang="tr-TR" noProof="0"/>
              <a:t>Asıl başlık stilini düzenlemek için tıklayın</a:t>
            </a:r>
            <a:endParaRPr lang="tr-TR" noProof="0" dirty="0"/>
          </a:p>
        </p:txBody>
      </p:sp>
      <p:sp>
        <p:nvSpPr>
          <p:cNvPr id="3" name="İçerik Yer Tutucusu 2"/>
          <p:cNvSpPr>
            <a:spLocks noGrp="1"/>
          </p:cNvSpPr>
          <p:nvPr>
            <p:ph sz="half" idx="1"/>
          </p:nvPr>
        </p:nvSpPr>
        <p:spPr>
          <a:xfrm>
            <a:off x="1117309" y="1701800"/>
            <a:ext cx="4977104" cy="44704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800"/>
            </a:lvl4pPr>
            <a:lvl5pPr marL="2011328" algn="l" rtl="0">
              <a:defRPr sz="1800"/>
            </a:lvl5pPr>
            <a:lvl6pPr marL="2011328" algn="l" rtl="0">
              <a:defRPr sz="1800"/>
            </a:lvl6pPr>
            <a:lvl7pPr marL="2011328" algn="l" rtl="0">
              <a:defRPr sz="1800"/>
            </a:lvl7pPr>
            <a:lvl8pPr marL="2011328" algn="l" rtl="0">
              <a:defRPr sz="1800"/>
            </a:lvl8pPr>
            <a:lvl9pPr marL="2011328" algn="l" rtl="0">
              <a:defRPr sz="1800"/>
            </a:lvl9pPr>
          </a:lstStyle>
          <a:p>
            <a:pPr lvl="0" rtl="0"/>
            <a:r>
              <a:rPr lang="tr-TR" noProof="0"/>
              <a:t>Asıl metin stillerini düzenlemek için tıklayın</a:t>
            </a:r>
          </a:p>
          <a:p>
            <a:pPr lvl="1" rtl="0"/>
            <a:r>
              <a:rPr lang="tr-TR" noProof="0"/>
              <a:t>İkinci düzey</a:t>
            </a:r>
          </a:p>
          <a:p>
            <a:pPr lvl="2" rtl="0"/>
            <a:r>
              <a:rPr lang="tr-TR" noProof="0"/>
              <a:t>Üçüncü düzey</a:t>
            </a:r>
          </a:p>
          <a:p>
            <a:pPr lvl="3" rtl="0"/>
            <a:r>
              <a:rPr lang="tr-TR" noProof="0"/>
              <a:t>Dördüncü düzey</a:t>
            </a:r>
          </a:p>
          <a:p>
            <a:pPr lvl="4" rtl="0"/>
            <a:r>
              <a:rPr lang="tr-TR" noProof="0"/>
              <a:t>Beşinci düzey</a:t>
            </a:r>
            <a:endParaRPr lang="tr-TR" noProof="0" dirty="0"/>
          </a:p>
        </p:txBody>
      </p:sp>
      <p:sp>
        <p:nvSpPr>
          <p:cNvPr id="4" name="İçerik Yer Tutucusu 3"/>
          <p:cNvSpPr>
            <a:spLocks noGrp="1"/>
          </p:cNvSpPr>
          <p:nvPr>
            <p:ph sz="half" idx="2"/>
          </p:nvPr>
        </p:nvSpPr>
        <p:spPr>
          <a:xfrm>
            <a:off x="6297559" y="1701800"/>
            <a:ext cx="4977104" cy="44704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800"/>
            </a:lvl4pPr>
            <a:lvl5pPr marL="2011328" algn="l" rtl="0">
              <a:defRPr sz="1800"/>
            </a:lvl5pPr>
            <a:lvl6pPr marL="2011328" algn="l" rtl="0">
              <a:defRPr sz="1800"/>
            </a:lvl6pPr>
            <a:lvl7pPr marL="2011328" algn="l" rtl="0">
              <a:defRPr sz="1800"/>
            </a:lvl7pPr>
            <a:lvl8pPr marL="2011328" algn="l" rtl="0">
              <a:defRPr sz="1800"/>
            </a:lvl8pPr>
            <a:lvl9pPr marL="2011328" algn="l" rtl="0">
              <a:defRPr sz="1800"/>
            </a:lvl9pPr>
          </a:lstStyle>
          <a:p>
            <a:pPr lvl="0" rtl="0"/>
            <a:r>
              <a:rPr lang="tr-TR" noProof="0"/>
              <a:t>Asıl metin stillerini düzenlemek için tıklayın</a:t>
            </a:r>
          </a:p>
          <a:p>
            <a:pPr lvl="1" rtl="0"/>
            <a:r>
              <a:rPr lang="tr-TR" noProof="0"/>
              <a:t>İkinci düzey</a:t>
            </a:r>
          </a:p>
          <a:p>
            <a:pPr lvl="2" rtl="0"/>
            <a:r>
              <a:rPr lang="tr-TR" noProof="0"/>
              <a:t>Üçüncü düzey</a:t>
            </a:r>
          </a:p>
          <a:p>
            <a:pPr lvl="3" rtl="0"/>
            <a:r>
              <a:rPr lang="tr-TR" noProof="0"/>
              <a:t>Dördüncü düzey</a:t>
            </a:r>
          </a:p>
          <a:p>
            <a:pPr lvl="4" rtl="0"/>
            <a:r>
              <a:rPr lang="tr-TR" noProof="0"/>
              <a:t>Beşinci düzey</a:t>
            </a:r>
            <a:endParaRPr lang="tr-TR" noProof="0" dirty="0"/>
          </a:p>
        </p:txBody>
      </p:sp>
      <p:sp>
        <p:nvSpPr>
          <p:cNvPr id="5" name="Tarih Yer Tutucusu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4260B1F9-9B61-4E5E-BE20-BD0526E05453}" type="datetime1">
              <a:rPr lang="tr-TR" smtClean="0"/>
              <a:pPr/>
              <a:t>9.08.2023</a:t>
            </a:fld>
            <a:endParaRPr lang="tr-TR" dirty="0"/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tr-TR" noProof="0" dirty="0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B37DED6-D4C7-42EE-AB49-D2E39E64FDE4}" type="slidenum">
              <a:rPr lang="tr-TR" noProof="0" smtClean="0"/>
              <a:t>‹#›</a:t>
            </a:fld>
            <a:endParaRPr lang="tr-TR" noProof="0" dirty="0"/>
          </a:p>
        </p:txBody>
      </p:sp>
    </p:spTree>
    <p:extLst>
      <p:ext uri="{BB962C8B-B14F-4D97-AF65-F5344CB8AC3E}">
        <p14:creationId xmlns:p14="http://schemas.microsoft.com/office/powerpoint/2010/main" val="3489339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l" rtl="0">
              <a:defRPr/>
            </a:lvl1pPr>
          </a:lstStyle>
          <a:p>
            <a:pPr rtl="0"/>
            <a:r>
              <a:rPr lang="tr-TR" noProof="0"/>
              <a:t>Asıl başlık stilini düzenlemek için tıklayın</a:t>
            </a:r>
            <a:endParaRPr lang="tr-TR" noProof="0" dirty="0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1121372" y="1608835"/>
            <a:ext cx="4973041" cy="753363"/>
          </a:xfrm>
        </p:spPr>
        <p:txBody>
          <a:bodyPr rtlCol="0" anchor="b">
            <a:noAutofit/>
          </a:bodyPr>
          <a:lstStyle>
            <a:lvl1pPr marL="0" indent="0" algn="l" rtl="0">
              <a:spcBef>
                <a:spcPts val="0"/>
              </a:spcBef>
              <a:buNone/>
              <a:defRPr sz="2000" b="1"/>
            </a:lvl1pPr>
            <a:lvl2pPr marL="609493" indent="0" algn="l" rtl="0">
              <a:buNone/>
              <a:defRPr sz="2700" b="1"/>
            </a:lvl2pPr>
            <a:lvl3pPr marL="1218987" indent="0" algn="l" rtl="0">
              <a:buNone/>
              <a:defRPr sz="2400" b="1"/>
            </a:lvl3pPr>
            <a:lvl4pPr marL="1828480" indent="0" algn="l" rtl="0">
              <a:buNone/>
              <a:defRPr sz="2100" b="1"/>
            </a:lvl4pPr>
            <a:lvl5pPr marL="2437973" indent="0" algn="l" rtl="0">
              <a:buNone/>
              <a:defRPr sz="2100" b="1"/>
            </a:lvl5pPr>
            <a:lvl6pPr marL="3047467" indent="0" algn="l" rtl="0">
              <a:buNone/>
              <a:defRPr sz="2100" b="1"/>
            </a:lvl6pPr>
            <a:lvl7pPr marL="3656960" indent="0" algn="l" rtl="0">
              <a:buNone/>
              <a:defRPr sz="2100" b="1"/>
            </a:lvl7pPr>
            <a:lvl8pPr marL="4266453" indent="0" algn="l" rtl="0">
              <a:buNone/>
              <a:defRPr sz="2100" b="1"/>
            </a:lvl8pPr>
            <a:lvl9pPr marL="4875947" indent="0" algn="l" rtl="0">
              <a:buNone/>
              <a:defRPr sz="2100" b="1"/>
            </a:lvl9pPr>
          </a:lstStyle>
          <a:p>
            <a:pPr lvl="0" rtl="0"/>
            <a:r>
              <a:rPr lang="tr-TR" noProof="0"/>
              <a:t>Asıl metin stillerini düzenlemek için tıklayın</a:t>
            </a:r>
          </a:p>
        </p:txBody>
      </p:sp>
      <p:sp>
        <p:nvSpPr>
          <p:cNvPr id="4" name="İçerik Yer Tutucusu 3"/>
          <p:cNvSpPr>
            <a:spLocks noGrp="1"/>
          </p:cNvSpPr>
          <p:nvPr>
            <p:ph sz="half" idx="2"/>
          </p:nvPr>
        </p:nvSpPr>
        <p:spPr>
          <a:xfrm>
            <a:off x="1117309" y="2590800"/>
            <a:ext cx="4977104" cy="3581400"/>
          </a:xfrm>
        </p:spPr>
        <p:txBody>
          <a:bodyPr rtlCol="0">
            <a:normAutofit/>
          </a:bodyPr>
          <a:lstStyle>
            <a:lvl1pPr algn="l" rtl="0">
              <a:defRPr sz="2000"/>
            </a:lvl1pPr>
            <a:lvl2pPr algn="l" rtl="0">
              <a:defRPr sz="1800"/>
            </a:lvl2pPr>
            <a:lvl3pPr algn="l" rtl="0">
              <a:defRPr sz="1800"/>
            </a:lvl3pPr>
            <a:lvl4pPr algn="l" rtl="0">
              <a:defRPr sz="1800"/>
            </a:lvl4pPr>
            <a:lvl5pPr marL="2011328" algn="l" rtl="0">
              <a:defRPr sz="1800"/>
            </a:lvl5pPr>
            <a:lvl6pPr marL="2011328" algn="l" rtl="0">
              <a:defRPr sz="1800"/>
            </a:lvl6pPr>
            <a:lvl7pPr marL="2011328" algn="l" rtl="0">
              <a:defRPr sz="1800"/>
            </a:lvl7pPr>
            <a:lvl8pPr marL="2011328" algn="l" rtl="0">
              <a:defRPr sz="1800"/>
            </a:lvl8pPr>
            <a:lvl9pPr marL="2011328" algn="l" rtl="0">
              <a:defRPr sz="1800"/>
            </a:lvl9pPr>
          </a:lstStyle>
          <a:p>
            <a:pPr lvl="0" rtl="0"/>
            <a:r>
              <a:rPr lang="tr-TR" noProof="0"/>
              <a:t>Asıl metin stillerini düzenlemek için tıklayın</a:t>
            </a:r>
          </a:p>
          <a:p>
            <a:pPr lvl="1" rtl="0"/>
            <a:r>
              <a:rPr lang="tr-TR" noProof="0"/>
              <a:t>İkinci düzey</a:t>
            </a:r>
          </a:p>
          <a:p>
            <a:pPr lvl="2" rtl="0"/>
            <a:r>
              <a:rPr lang="tr-TR" noProof="0"/>
              <a:t>Üçüncü düzey</a:t>
            </a:r>
          </a:p>
          <a:p>
            <a:pPr lvl="3" rtl="0"/>
            <a:r>
              <a:rPr lang="tr-TR" noProof="0"/>
              <a:t>Dördüncü düzey</a:t>
            </a:r>
          </a:p>
          <a:p>
            <a:pPr lvl="4" rtl="0"/>
            <a:r>
              <a:rPr lang="tr-TR" noProof="0"/>
              <a:t>Beşinci düzey</a:t>
            </a:r>
            <a:endParaRPr lang="tr-TR" noProof="0" dirty="0"/>
          </a:p>
        </p:txBody>
      </p:sp>
      <p:sp>
        <p:nvSpPr>
          <p:cNvPr id="5" name="Metin Yer Tutucusu 4"/>
          <p:cNvSpPr>
            <a:spLocks noGrp="1"/>
          </p:cNvSpPr>
          <p:nvPr>
            <p:ph type="body" sz="quarter" idx="3"/>
          </p:nvPr>
        </p:nvSpPr>
        <p:spPr>
          <a:xfrm>
            <a:off x="6301622" y="1608836"/>
            <a:ext cx="4973041" cy="753362"/>
          </a:xfrm>
        </p:spPr>
        <p:txBody>
          <a:bodyPr rtlCol="0" anchor="b">
            <a:noAutofit/>
          </a:bodyPr>
          <a:lstStyle>
            <a:lvl1pPr marL="0" indent="0" algn="l" rtl="0">
              <a:spcBef>
                <a:spcPts val="0"/>
              </a:spcBef>
              <a:buNone/>
              <a:defRPr sz="2000" b="1"/>
            </a:lvl1pPr>
            <a:lvl2pPr marL="609493" indent="0" algn="l" rtl="0">
              <a:buNone/>
              <a:defRPr sz="2700" b="1"/>
            </a:lvl2pPr>
            <a:lvl3pPr marL="1218987" indent="0" algn="l" rtl="0">
              <a:buNone/>
              <a:defRPr sz="2400" b="1"/>
            </a:lvl3pPr>
            <a:lvl4pPr marL="1828480" indent="0" algn="l" rtl="0">
              <a:buNone/>
              <a:defRPr sz="2100" b="1"/>
            </a:lvl4pPr>
            <a:lvl5pPr marL="2437973" indent="0" algn="l" rtl="0">
              <a:buNone/>
              <a:defRPr sz="2100" b="1"/>
            </a:lvl5pPr>
            <a:lvl6pPr marL="3047467" indent="0" algn="l" rtl="0">
              <a:buNone/>
              <a:defRPr sz="2100" b="1"/>
            </a:lvl6pPr>
            <a:lvl7pPr marL="3656960" indent="0" algn="l" rtl="0">
              <a:buNone/>
              <a:defRPr sz="2100" b="1"/>
            </a:lvl7pPr>
            <a:lvl8pPr marL="4266453" indent="0" algn="l" rtl="0">
              <a:buNone/>
              <a:defRPr sz="2100" b="1"/>
            </a:lvl8pPr>
            <a:lvl9pPr marL="4875947" indent="0" algn="l" rtl="0">
              <a:buNone/>
              <a:defRPr sz="2100" b="1"/>
            </a:lvl9pPr>
          </a:lstStyle>
          <a:p>
            <a:pPr lvl="0" rtl="0"/>
            <a:r>
              <a:rPr lang="tr-TR" noProof="0"/>
              <a:t>Asıl metin stillerini düzenlemek için tıklayın</a:t>
            </a:r>
          </a:p>
        </p:txBody>
      </p:sp>
      <p:sp>
        <p:nvSpPr>
          <p:cNvPr id="6" name="İçerik Yer Tutucusu 5"/>
          <p:cNvSpPr>
            <a:spLocks noGrp="1"/>
          </p:cNvSpPr>
          <p:nvPr>
            <p:ph sz="quarter" idx="4"/>
          </p:nvPr>
        </p:nvSpPr>
        <p:spPr>
          <a:xfrm>
            <a:off x="6297559" y="2590800"/>
            <a:ext cx="4977104" cy="3581400"/>
          </a:xfrm>
        </p:spPr>
        <p:txBody>
          <a:bodyPr rtlCol="0">
            <a:normAutofit/>
          </a:bodyPr>
          <a:lstStyle>
            <a:lvl1pPr algn="l" rtl="0">
              <a:defRPr sz="2000"/>
            </a:lvl1pPr>
            <a:lvl2pPr algn="l" rtl="0">
              <a:defRPr sz="1800"/>
            </a:lvl2pPr>
            <a:lvl3pPr algn="l" rtl="0">
              <a:defRPr sz="1800"/>
            </a:lvl3pPr>
            <a:lvl4pPr algn="l" rtl="0">
              <a:defRPr sz="1800"/>
            </a:lvl4pPr>
            <a:lvl5pPr marL="2011328" algn="l" rtl="0">
              <a:defRPr sz="1800"/>
            </a:lvl5pPr>
            <a:lvl6pPr marL="2011328" algn="l" rtl="0">
              <a:defRPr sz="1800"/>
            </a:lvl6pPr>
            <a:lvl7pPr marL="2011328" algn="l" rtl="0">
              <a:defRPr sz="1800"/>
            </a:lvl7pPr>
            <a:lvl8pPr marL="2011328" algn="l" rtl="0">
              <a:defRPr sz="1800"/>
            </a:lvl8pPr>
            <a:lvl9pPr marL="2011328" algn="l" rtl="0">
              <a:defRPr sz="1800"/>
            </a:lvl9pPr>
          </a:lstStyle>
          <a:p>
            <a:pPr lvl="0" rtl="0"/>
            <a:r>
              <a:rPr lang="tr-TR" noProof="0"/>
              <a:t>Asıl metin stillerini düzenlemek için tıklayın</a:t>
            </a:r>
          </a:p>
          <a:p>
            <a:pPr lvl="1" rtl="0"/>
            <a:r>
              <a:rPr lang="tr-TR" noProof="0"/>
              <a:t>İkinci düzey</a:t>
            </a:r>
          </a:p>
          <a:p>
            <a:pPr lvl="2" rtl="0"/>
            <a:r>
              <a:rPr lang="tr-TR" noProof="0"/>
              <a:t>Üçüncü düzey</a:t>
            </a:r>
          </a:p>
          <a:p>
            <a:pPr lvl="3" rtl="0"/>
            <a:r>
              <a:rPr lang="tr-TR" noProof="0"/>
              <a:t>Dördüncü düzey</a:t>
            </a:r>
          </a:p>
          <a:p>
            <a:pPr lvl="4" rtl="0"/>
            <a:r>
              <a:rPr lang="tr-TR" noProof="0"/>
              <a:t>Beşinci düzey</a:t>
            </a:r>
            <a:endParaRPr lang="tr-TR" noProof="0" dirty="0"/>
          </a:p>
        </p:txBody>
      </p:sp>
      <p:sp>
        <p:nvSpPr>
          <p:cNvPr id="7" name="Tarih Yer Tutucusu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874B9DD9-F15D-4B9F-93EF-364AA77EACFA}" type="datetime1">
              <a:rPr lang="tr-TR" smtClean="0"/>
              <a:pPr/>
              <a:t>9.08.2023</a:t>
            </a:fld>
            <a:endParaRPr lang="tr-TR" dirty="0"/>
          </a:p>
        </p:txBody>
      </p:sp>
      <p:sp>
        <p:nvSpPr>
          <p:cNvPr id="8" name="Alt Bilgi Yer Tutucusu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tr-TR" noProof="0" dirty="0"/>
          </a:p>
        </p:txBody>
      </p:sp>
      <p:sp>
        <p:nvSpPr>
          <p:cNvPr id="9" name="Slayt Numarası Yer Tutucusu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B37DED6-D4C7-42EE-AB49-D2E39E64FDE4}" type="slidenum">
              <a:rPr lang="tr-TR" noProof="0" smtClean="0"/>
              <a:t>‹#›</a:t>
            </a:fld>
            <a:endParaRPr lang="tr-TR" noProof="0" dirty="0"/>
          </a:p>
        </p:txBody>
      </p:sp>
    </p:spTree>
    <p:extLst>
      <p:ext uri="{BB962C8B-B14F-4D97-AF65-F5344CB8AC3E}">
        <p14:creationId xmlns:p14="http://schemas.microsoft.com/office/powerpoint/2010/main" val="355283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rtl="0">
              <a:defRPr/>
            </a:lvl1pPr>
          </a:lstStyle>
          <a:p>
            <a:pPr rtl="0"/>
            <a:r>
              <a:rPr lang="tr-TR" noProof="0"/>
              <a:t>Asıl başlık stilini düzenlemek için tıklayın</a:t>
            </a:r>
            <a:endParaRPr lang="tr-TR" noProof="0" dirty="0"/>
          </a:p>
        </p:txBody>
      </p:sp>
      <p:sp>
        <p:nvSpPr>
          <p:cNvPr id="3" name="Tarih Yer Tutucusu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79802B63-CB18-4428-940D-76000F7D0D7F}" type="datetime1">
              <a:rPr lang="tr-TR" smtClean="0"/>
              <a:pPr/>
              <a:t>9.08.2023</a:t>
            </a:fld>
            <a:endParaRPr lang="tr-TR" dirty="0"/>
          </a:p>
        </p:txBody>
      </p:sp>
      <p:sp>
        <p:nvSpPr>
          <p:cNvPr id="4" name="Alt Bilgi Yer Tutucusu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tr-TR" noProof="0" dirty="0"/>
          </a:p>
        </p:txBody>
      </p:sp>
      <p:sp>
        <p:nvSpPr>
          <p:cNvPr id="5" name="Slayt Numarası Yer Tutucusu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B37DED6-D4C7-42EE-AB49-D2E39E64FDE4}" type="slidenum">
              <a:rPr lang="tr-TR" noProof="0" smtClean="0"/>
              <a:t>‹#›</a:t>
            </a:fld>
            <a:endParaRPr lang="tr-TR" noProof="0" dirty="0"/>
          </a:p>
        </p:txBody>
      </p:sp>
    </p:spTree>
    <p:extLst>
      <p:ext uri="{BB962C8B-B14F-4D97-AF65-F5344CB8AC3E}">
        <p14:creationId xmlns:p14="http://schemas.microsoft.com/office/powerpoint/2010/main" val="3516763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rih Yer Tutucusu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4A3D9A3A-F2D1-49D2-9940-81A32FD4BC1B}" type="datetime1">
              <a:rPr lang="tr-TR" smtClean="0"/>
              <a:pPr/>
              <a:t>9.08.2023</a:t>
            </a:fld>
            <a:endParaRPr lang="tr-TR" dirty="0"/>
          </a:p>
        </p:txBody>
      </p:sp>
      <p:sp>
        <p:nvSpPr>
          <p:cNvPr id="3" name="Alt Bilgi Yer Tutucusu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tr-TR" noProof="0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B37DED6-D4C7-42EE-AB49-D2E39E64FDE4}" type="slidenum">
              <a:rPr lang="tr-TR" noProof="0" smtClean="0"/>
              <a:t>‹#›</a:t>
            </a:fld>
            <a:endParaRPr lang="tr-TR" noProof="0" dirty="0"/>
          </a:p>
        </p:txBody>
      </p:sp>
    </p:spTree>
    <p:extLst>
      <p:ext uri="{BB962C8B-B14F-4D97-AF65-F5344CB8AC3E}">
        <p14:creationId xmlns:p14="http://schemas.microsoft.com/office/powerpoint/2010/main" val="2068731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Resim Yazı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ikdörtgen 7"/>
          <p:cNvSpPr/>
          <p:nvPr/>
        </p:nvSpPr>
        <p:spPr>
          <a:xfrm>
            <a:off x="3961368" y="0"/>
            <a:ext cx="7922736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5000"/>
                </a:schemeClr>
              </a:gs>
            </a:gsLst>
            <a:lin ang="7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tr-TR" noProof="0" dirty="0"/>
          </a:p>
        </p:txBody>
      </p:sp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304721" y="1701800"/>
            <a:ext cx="3351927" cy="2844800"/>
          </a:xfrm>
        </p:spPr>
        <p:txBody>
          <a:bodyPr rtlCol="0" anchor="b">
            <a:normAutofit/>
          </a:bodyPr>
          <a:lstStyle>
            <a:lvl1pPr algn="l" rtl="0">
              <a:defRPr sz="2000" b="1"/>
            </a:lvl1pPr>
          </a:lstStyle>
          <a:p>
            <a:pPr rtl="0"/>
            <a:r>
              <a:rPr lang="tr-TR" noProof="0"/>
              <a:t>Asıl başlık stilini düzenlemek için tıklayın</a:t>
            </a:r>
            <a:endParaRPr lang="tr-TR" noProof="0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4469236" y="482600"/>
            <a:ext cx="6805427" cy="58928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800"/>
            </a:lvl4pPr>
            <a:lvl5pPr algn="l" rtl="0">
              <a:defRPr sz="1800"/>
            </a:lvl5pPr>
            <a:lvl6pPr algn="l" rtl="0">
              <a:defRPr sz="1800"/>
            </a:lvl6pPr>
            <a:lvl7pPr algn="l" rtl="0">
              <a:defRPr sz="1800"/>
            </a:lvl7pPr>
            <a:lvl8pPr algn="l" rtl="0">
              <a:defRPr sz="1800"/>
            </a:lvl8pPr>
            <a:lvl9pPr algn="l" rtl="0">
              <a:defRPr sz="1800"/>
            </a:lvl9pPr>
          </a:lstStyle>
          <a:p>
            <a:pPr lvl="0" rtl="0"/>
            <a:r>
              <a:rPr lang="tr-TR" noProof="0"/>
              <a:t>Asıl metin stillerini düzenlemek için tıklayın</a:t>
            </a:r>
          </a:p>
          <a:p>
            <a:pPr lvl="1" rtl="0"/>
            <a:r>
              <a:rPr lang="tr-TR" noProof="0"/>
              <a:t>İkinci düzey</a:t>
            </a:r>
          </a:p>
          <a:p>
            <a:pPr lvl="2" rtl="0"/>
            <a:r>
              <a:rPr lang="tr-TR" noProof="0"/>
              <a:t>Üçüncü düzey</a:t>
            </a:r>
          </a:p>
          <a:p>
            <a:pPr lvl="3" rtl="0"/>
            <a:r>
              <a:rPr lang="tr-TR" noProof="0"/>
              <a:t>Dördüncü düzey</a:t>
            </a:r>
          </a:p>
          <a:p>
            <a:pPr lvl="4" rtl="0"/>
            <a:r>
              <a:rPr lang="tr-TR" noProof="0"/>
              <a:t>Beşinci düzey</a:t>
            </a:r>
            <a:endParaRPr lang="tr-TR" noProof="0" dirty="0"/>
          </a:p>
        </p:txBody>
      </p:sp>
      <p:sp>
        <p:nvSpPr>
          <p:cNvPr id="4" name="Metin Yer Tutucusu 3"/>
          <p:cNvSpPr>
            <a:spLocks noGrp="1"/>
          </p:cNvSpPr>
          <p:nvPr>
            <p:ph type="body" sz="half" idx="2"/>
          </p:nvPr>
        </p:nvSpPr>
        <p:spPr>
          <a:xfrm>
            <a:off x="304721" y="4648200"/>
            <a:ext cx="3351927" cy="172720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1200"/>
              </a:spcBef>
              <a:buNone/>
              <a:defRPr sz="1600"/>
            </a:lvl1pPr>
            <a:lvl2pPr marL="609493" indent="0" algn="l" rtl="0">
              <a:buNone/>
              <a:defRPr sz="1600"/>
            </a:lvl2pPr>
            <a:lvl3pPr marL="1218987" indent="0" algn="l" rtl="0">
              <a:buNone/>
              <a:defRPr sz="1300"/>
            </a:lvl3pPr>
            <a:lvl4pPr marL="1828480" indent="0" algn="l" rtl="0">
              <a:buNone/>
              <a:defRPr sz="1200"/>
            </a:lvl4pPr>
            <a:lvl5pPr marL="2437973" indent="0" algn="l" rtl="0">
              <a:buNone/>
              <a:defRPr sz="1200"/>
            </a:lvl5pPr>
            <a:lvl6pPr marL="3047467" indent="0" algn="l" rtl="0">
              <a:buNone/>
              <a:defRPr sz="1200"/>
            </a:lvl6pPr>
            <a:lvl7pPr marL="3656960" indent="0" algn="l" rtl="0">
              <a:buNone/>
              <a:defRPr sz="1200"/>
            </a:lvl7pPr>
            <a:lvl8pPr marL="4266453" indent="0" algn="l" rtl="0">
              <a:buNone/>
              <a:defRPr sz="1200"/>
            </a:lvl8pPr>
            <a:lvl9pPr marL="4875947" indent="0" algn="l" rtl="0">
              <a:buNone/>
              <a:defRPr sz="1200"/>
            </a:lvl9pPr>
          </a:lstStyle>
          <a:p>
            <a:pPr lvl="0" rtl="0"/>
            <a:r>
              <a:rPr lang="tr-TR" noProof="0"/>
              <a:t>Asıl metin stillerini düzenlemek için tıklayın</a:t>
            </a:r>
          </a:p>
        </p:txBody>
      </p:sp>
      <p:sp>
        <p:nvSpPr>
          <p:cNvPr id="5" name="Tarih Yer Tutucusu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9A7729AD-F7C7-473C-BE4B-248522DE8F48}" type="datetime1">
              <a:rPr lang="tr-TR" smtClean="0"/>
              <a:pPr/>
              <a:t>9.08.2023</a:t>
            </a:fld>
            <a:endParaRPr lang="tr-TR" dirty="0"/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tr-TR" noProof="0" dirty="0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DFBB78A-01B4-41F2-96B0-677A4A282832}" type="slidenum">
              <a:rPr lang="tr-TR" noProof="0" smtClean="0"/>
              <a:t>‹#›</a:t>
            </a:fld>
            <a:endParaRPr lang="tr-TR" noProof="0" dirty="0"/>
          </a:p>
        </p:txBody>
      </p:sp>
    </p:spTree>
    <p:extLst>
      <p:ext uri="{BB962C8B-B14F-4D97-AF65-F5344CB8AC3E}">
        <p14:creationId xmlns:p14="http://schemas.microsoft.com/office/powerpoint/2010/main" val="1968072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Resim Yazı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ikdörtgen 7"/>
          <p:cNvSpPr/>
          <p:nvPr/>
        </p:nvSpPr>
        <p:spPr>
          <a:xfrm>
            <a:off x="2082258" y="0"/>
            <a:ext cx="802431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5000"/>
                </a:schemeClr>
              </a:gs>
            </a:gsLst>
            <a:lin ang="7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tr-TR" noProof="0" dirty="0"/>
          </a:p>
        </p:txBody>
      </p:sp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2437765" y="4800600"/>
            <a:ext cx="7313295" cy="762000"/>
          </a:xfrm>
        </p:spPr>
        <p:txBody>
          <a:bodyPr rtlCol="0" anchor="b">
            <a:normAutofit/>
          </a:bodyPr>
          <a:lstStyle>
            <a:lvl1pPr algn="l" rtl="0">
              <a:defRPr sz="2000" b="1"/>
            </a:lvl1pPr>
          </a:lstStyle>
          <a:p>
            <a:pPr rtl="0"/>
            <a:r>
              <a:rPr lang="tr-TR" noProof="0"/>
              <a:t>Asıl başlık stilini düzenlemek için tıklayın</a:t>
            </a:r>
            <a:endParaRPr lang="tr-TR" noProof="0" dirty="0"/>
          </a:p>
        </p:txBody>
      </p:sp>
      <p:sp>
        <p:nvSpPr>
          <p:cNvPr id="3" name="Resim Yer Tutucusu 2"/>
          <p:cNvSpPr>
            <a:spLocks noGrp="1"/>
          </p:cNvSpPr>
          <p:nvPr>
            <p:ph type="pic" idx="1"/>
          </p:nvPr>
        </p:nvSpPr>
        <p:spPr>
          <a:xfrm>
            <a:off x="2437765" y="279401"/>
            <a:ext cx="7313295" cy="4448175"/>
          </a:xfrm>
        </p:spPr>
        <p:txBody>
          <a:bodyPr rtlCol="0">
            <a:normAutofit/>
          </a:bodyPr>
          <a:lstStyle>
            <a:lvl1pPr marL="0" indent="0" algn="l" rtl="0">
              <a:buNone/>
              <a:defRPr sz="2800"/>
            </a:lvl1pPr>
            <a:lvl2pPr marL="609493" indent="0" algn="l" rtl="0">
              <a:buNone/>
              <a:defRPr sz="3700"/>
            </a:lvl2pPr>
            <a:lvl3pPr marL="1218987" indent="0" algn="l" rtl="0">
              <a:buNone/>
              <a:defRPr sz="3200"/>
            </a:lvl3pPr>
            <a:lvl4pPr marL="1828480" indent="0" algn="l" rtl="0">
              <a:buNone/>
              <a:defRPr sz="2700"/>
            </a:lvl4pPr>
            <a:lvl5pPr marL="2437973" indent="0" algn="l" rtl="0">
              <a:buNone/>
              <a:defRPr sz="2700"/>
            </a:lvl5pPr>
            <a:lvl6pPr marL="3047467" indent="0" algn="l" rtl="0">
              <a:buNone/>
              <a:defRPr sz="2700"/>
            </a:lvl6pPr>
            <a:lvl7pPr marL="3656960" indent="0" algn="l" rtl="0">
              <a:buNone/>
              <a:defRPr sz="2700"/>
            </a:lvl7pPr>
            <a:lvl8pPr marL="4266453" indent="0" algn="l" rtl="0">
              <a:buNone/>
              <a:defRPr sz="2700"/>
            </a:lvl8pPr>
            <a:lvl9pPr marL="4875947" indent="0" algn="l" rtl="0">
              <a:buNone/>
              <a:defRPr sz="2700"/>
            </a:lvl9pPr>
          </a:lstStyle>
          <a:p>
            <a:pPr rtl="0"/>
            <a:r>
              <a:rPr lang="tr-TR" noProof="0"/>
              <a:t>Resim eklemek için simgeye tıklayın</a:t>
            </a:r>
            <a:endParaRPr lang="tr-TR" noProof="0" dirty="0"/>
          </a:p>
        </p:txBody>
      </p:sp>
      <p:sp>
        <p:nvSpPr>
          <p:cNvPr id="4" name="Metin Yer Tutucusu 3"/>
          <p:cNvSpPr>
            <a:spLocks noGrp="1"/>
          </p:cNvSpPr>
          <p:nvPr>
            <p:ph type="body" sz="half" idx="2"/>
          </p:nvPr>
        </p:nvSpPr>
        <p:spPr>
          <a:xfrm>
            <a:off x="2437765" y="5562600"/>
            <a:ext cx="7313295" cy="81280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0"/>
              </a:spcBef>
              <a:buNone/>
              <a:defRPr sz="1600"/>
            </a:lvl1pPr>
            <a:lvl2pPr marL="609493" indent="0" algn="l" rtl="0">
              <a:buNone/>
              <a:defRPr sz="1600"/>
            </a:lvl2pPr>
            <a:lvl3pPr marL="1218987" indent="0" algn="l" rtl="0">
              <a:buNone/>
              <a:defRPr sz="1300"/>
            </a:lvl3pPr>
            <a:lvl4pPr marL="1828480" indent="0" algn="l" rtl="0">
              <a:buNone/>
              <a:defRPr sz="1200"/>
            </a:lvl4pPr>
            <a:lvl5pPr marL="2437973" indent="0" algn="l" rtl="0">
              <a:buNone/>
              <a:defRPr sz="1200"/>
            </a:lvl5pPr>
            <a:lvl6pPr marL="3047467" indent="0" algn="l" rtl="0">
              <a:buNone/>
              <a:defRPr sz="1200"/>
            </a:lvl6pPr>
            <a:lvl7pPr marL="3656960" indent="0" algn="l" rtl="0">
              <a:buNone/>
              <a:defRPr sz="1200"/>
            </a:lvl7pPr>
            <a:lvl8pPr marL="4266453" indent="0" algn="l" rtl="0">
              <a:buNone/>
              <a:defRPr sz="1200"/>
            </a:lvl8pPr>
            <a:lvl9pPr marL="4875947" indent="0" algn="l" rtl="0">
              <a:buNone/>
              <a:defRPr sz="1200"/>
            </a:lvl9pPr>
          </a:lstStyle>
          <a:p>
            <a:pPr lvl="0" rtl="0"/>
            <a:r>
              <a:rPr lang="tr-TR" noProof="0"/>
              <a:t>Asıl metin stillerini düzenlemek için tıklayın</a:t>
            </a:r>
          </a:p>
        </p:txBody>
      </p:sp>
      <p:sp>
        <p:nvSpPr>
          <p:cNvPr id="5" name="Tarih Yer Tutucusu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FCFCCC71-70BB-43D3-97CB-6EEE61369627}" type="datetime1">
              <a:rPr lang="tr-TR" smtClean="0"/>
              <a:pPr/>
              <a:t>9.08.2023</a:t>
            </a:fld>
            <a:endParaRPr lang="tr-TR" dirty="0"/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tr-TR" noProof="0" dirty="0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DFBB78A-01B4-41F2-96B0-677A4A282832}" type="slidenum">
              <a:rPr lang="tr-TR" noProof="0" smtClean="0"/>
              <a:t>‹#›</a:t>
            </a:fld>
            <a:endParaRPr lang="tr-TR" noProof="0" dirty="0"/>
          </a:p>
        </p:txBody>
      </p:sp>
    </p:spTree>
    <p:extLst>
      <p:ext uri="{BB962C8B-B14F-4D97-AF65-F5344CB8AC3E}">
        <p14:creationId xmlns:p14="http://schemas.microsoft.com/office/powerpoint/2010/main" val="1221337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ikdörtgen 8"/>
          <p:cNvSpPr/>
          <p:nvPr/>
        </p:nvSpPr>
        <p:spPr>
          <a:xfrm>
            <a:off x="304721" y="0"/>
            <a:ext cx="11579384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5000"/>
                </a:schemeClr>
              </a:gs>
            </a:gsLst>
            <a:lin ang="7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tr-TR" noProof="0" dirty="0"/>
          </a:p>
        </p:txBody>
      </p:sp>
      <p:sp>
        <p:nvSpPr>
          <p:cNvPr id="2" name="Başlık Yer Tutucusu 1"/>
          <p:cNvSpPr>
            <a:spLocks noGrp="1"/>
          </p:cNvSpPr>
          <p:nvPr>
            <p:ph type="title"/>
          </p:nvPr>
        </p:nvSpPr>
        <p:spPr>
          <a:xfrm>
            <a:off x="1117309" y="76200"/>
            <a:ext cx="10157354" cy="1397000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/>
          <a:p>
            <a:pPr rtl="0"/>
            <a:r>
              <a:rPr lang="tr-TR" noProof="0" dirty="0"/>
              <a:t>Asıl başlık stili için tıklatın</a:t>
            </a:r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1117309" y="1701800"/>
            <a:ext cx="10157354" cy="4470400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 rtl="0"/>
            <a:r>
              <a:rPr lang="tr-TR" noProof="0" dirty="0"/>
              <a:t>Asıl metin stillerini düzenlemek için tıklayın</a:t>
            </a:r>
          </a:p>
          <a:p>
            <a:pPr lvl="1" rtl="0"/>
            <a:r>
              <a:rPr lang="tr-TR" noProof="0" dirty="0"/>
              <a:t>İkinci düzey</a:t>
            </a:r>
          </a:p>
          <a:p>
            <a:pPr lvl="2" rtl="0"/>
            <a:r>
              <a:rPr lang="tr-TR" noProof="0" dirty="0"/>
              <a:t>Üçüncü düzey</a:t>
            </a:r>
          </a:p>
          <a:p>
            <a:pPr lvl="3" rtl="0"/>
            <a:r>
              <a:rPr lang="tr-TR" noProof="0" dirty="0"/>
              <a:t>Dördüncü düzey</a:t>
            </a:r>
          </a:p>
          <a:p>
            <a:pPr lvl="4" rtl="0"/>
            <a:r>
              <a:rPr lang="tr-TR" noProof="0" dirty="0"/>
              <a:t>Beşinci düzey</a:t>
            </a:r>
          </a:p>
        </p:txBody>
      </p:sp>
      <p:sp>
        <p:nvSpPr>
          <p:cNvPr id="4" name="Tarih Yer Tutucusu 3"/>
          <p:cNvSpPr>
            <a:spLocks noGrp="1"/>
          </p:cNvSpPr>
          <p:nvPr>
            <p:ph type="dt" sz="half" idx="2"/>
          </p:nvPr>
        </p:nvSpPr>
        <p:spPr>
          <a:xfrm>
            <a:off x="1117309" y="6400801"/>
            <a:ext cx="2742486" cy="320675"/>
          </a:xfrm>
          <a:prstGeom prst="rect">
            <a:avLst/>
          </a:prstGeom>
        </p:spPr>
        <p:txBody>
          <a:bodyPr vert="horz" lIns="121899" tIns="60949" rIns="121899" bIns="60949" rtlCol="0" anchor="b"/>
          <a:lstStyle>
            <a:lvl1pPr algn="l" rtl="0">
              <a:defRPr sz="12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</a:lstStyle>
          <a:p>
            <a:fld id="{4E217E46-B403-4530-8B5B-57B5C1217BD3}" type="datetime1">
              <a:rPr lang="tr-TR" smtClean="0"/>
              <a:pPr/>
              <a:t>9.08.2023</a:t>
            </a:fld>
            <a:endParaRPr lang="tr-TR" dirty="0"/>
          </a:p>
        </p:txBody>
      </p:sp>
      <p:sp>
        <p:nvSpPr>
          <p:cNvPr id="5" name="Alt Bilgi Yer Tutucusu 4"/>
          <p:cNvSpPr>
            <a:spLocks noGrp="1"/>
          </p:cNvSpPr>
          <p:nvPr>
            <p:ph type="ftr" sz="quarter" idx="3"/>
          </p:nvPr>
        </p:nvSpPr>
        <p:spPr>
          <a:xfrm>
            <a:off x="3907842" y="6400801"/>
            <a:ext cx="6216301" cy="320675"/>
          </a:xfrm>
          <a:prstGeom prst="rect">
            <a:avLst/>
          </a:prstGeom>
        </p:spPr>
        <p:txBody>
          <a:bodyPr vert="horz" lIns="121899" tIns="60949" rIns="121899" bIns="60949" rtlCol="0" anchor="b"/>
          <a:lstStyle>
            <a:lvl1pPr algn="ctr" rtl="0">
              <a:defRPr sz="12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</a:lstStyle>
          <a:p>
            <a:pPr rtl="0"/>
            <a:endParaRPr lang="tr-TR" noProof="0" dirty="0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4"/>
          </p:nvPr>
        </p:nvSpPr>
        <p:spPr>
          <a:xfrm>
            <a:off x="10167146" y="6400801"/>
            <a:ext cx="1107518" cy="320675"/>
          </a:xfrm>
          <a:prstGeom prst="rect">
            <a:avLst/>
          </a:prstGeom>
        </p:spPr>
        <p:txBody>
          <a:bodyPr vert="horz" lIns="121899" tIns="60949" rIns="121899" bIns="60949" rtlCol="0" anchor="b"/>
          <a:lstStyle>
            <a:lvl1pPr algn="r" rtl="0">
              <a:defRPr sz="12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</a:lstStyle>
          <a:p>
            <a:fld id="{EB37DED6-D4C7-42EE-AB49-D2E39E64FDE4}" type="slidenum">
              <a:rPr lang="tr-TR" smtClean="0"/>
              <a:pPr/>
              <a:t>‹#›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5440479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9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75" r:id="rId8"/>
    <p:sldLayoutId id="2147483676" r:id="rId9"/>
    <p:sldLayoutId id="2147483677" r:id="rId10"/>
    <p:sldLayoutId id="2147483678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1218987" rtl="0" eaLnBrk="1" latinLnBrk="0" hangingPunct="1">
        <a:lnSpc>
          <a:spcPct val="85000"/>
        </a:lnSpc>
        <a:spcBef>
          <a:spcPct val="0"/>
        </a:spcBef>
        <a:buNone/>
        <a:tabLst/>
        <a:defRPr sz="4400" kern="1200" cap="none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95000"/>
        </a:lnSpc>
        <a:spcBef>
          <a:spcPts val="1866"/>
        </a:spcBef>
        <a:buSzPct val="10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31392" indent="-304747" algn="l" defTabSz="1218987" rtl="0" eaLnBrk="1" latinLnBrk="0" hangingPunct="1">
        <a:lnSpc>
          <a:spcPct val="95000"/>
        </a:lnSpc>
        <a:spcBef>
          <a:spcPts val="1066"/>
        </a:spcBef>
        <a:buSzPct val="100000"/>
        <a:buFont typeface="Century Gothic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58037" indent="-304747" algn="l" defTabSz="1218987" rtl="0" eaLnBrk="1" latinLnBrk="0" hangingPunct="1">
        <a:lnSpc>
          <a:spcPct val="95000"/>
        </a:lnSpc>
        <a:spcBef>
          <a:spcPts val="1066"/>
        </a:spcBef>
        <a:buSzPct val="100000"/>
        <a:buFont typeface="Century Gothic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584683" indent="-304747" algn="l" defTabSz="1218987" rtl="0" eaLnBrk="1" latinLnBrk="0" hangingPunct="1">
        <a:lnSpc>
          <a:spcPct val="95000"/>
        </a:lnSpc>
        <a:spcBef>
          <a:spcPts val="1066"/>
        </a:spcBef>
        <a:buSzPct val="100000"/>
        <a:buFont typeface="Century Gothic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11328" indent="-304747" algn="l" defTabSz="1218987" rtl="0" eaLnBrk="1" latinLnBrk="0" hangingPunct="1">
        <a:lnSpc>
          <a:spcPct val="95000"/>
        </a:lnSpc>
        <a:spcBef>
          <a:spcPts val="1066"/>
        </a:spcBef>
        <a:buSzPct val="100000"/>
        <a:buFont typeface="Century Gothic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437973" indent="-304747" algn="l" defTabSz="1218987" rtl="0" eaLnBrk="1" latinLnBrk="0" hangingPunct="1">
        <a:lnSpc>
          <a:spcPct val="95000"/>
        </a:lnSpc>
        <a:spcBef>
          <a:spcPts val="1066"/>
        </a:spcBef>
        <a:buSzPct val="90000"/>
        <a:buFont typeface="Century Gothic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864619" indent="-304747" algn="l" defTabSz="1218987" rtl="0" eaLnBrk="1" latinLnBrk="0" hangingPunct="1">
        <a:lnSpc>
          <a:spcPct val="95000"/>
        </a:lnSpc>
        <a:spcBef>
          <a:spcPts val="1066"/>
        </a:spcBef>
        <a:buSzPct val="90000"/>
        <a:buFont typeface="Century Gothic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91264" indent="-304747" algn="l" defTabSz="1218987" rtl="0" eaLnBrk="1" latinLnBrk="0" hangingPunct="1">
        <a:lnSpc>
          <a:spcPct val="95000"/>
        </a:lnSpc>
        <a:spcBef>
          <a:spcPts val="1066"/>
        </a:spcBef>
        <a:buSzPct val="90000"/>
        <a:buFont typeface="Century Gothic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78859" indent="-304747" algn="l" defTabSz="1218987" rtl="0" eaLnBrk="1" latinLnBrk="0" hangingPunct="1">
        <a:lnSpc>
          <a:spcPct val="95000"/>
        </a:lnSpc>
        <a:spcBef>
          <a:spcPts val="1066"/>
        </a:spcBef>
        <a:buSzPct val="90000"/>
        <a:buFont typeface="Century Gothic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g"/><Relationship Id="rId5" Type="http://schemas.openxmlformats.org/officeDocument/2006/relationships/image" Target="../media/image18.jpg"/><Relationship Id="rId4" Type="http://schemas.openxmlformats.org/officeDocument/2006/relationships/image" Target="../media/image17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algn="ctr" rtl="0"/>
            <a:r>
              <a:rPr lang="tr" dirty="0"/>
              <a:t>Üniversite Yaşamına Giriş</a:t>
            </a:r>
            <a:endParaRPr lang="en-US" dirty="0"/>
          </a:p>
        </p:txBody>
      </p:sp>
      <p:sp>
        <p:nvSpPr>
          <p:cNvPr id="3" name="Alt Başlık 2"/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algn="ctr" rtl="0"/>
            <a:r>
              <a:rPr lang="tr" dirty="0"/>
              <a:t>Öğrenci Toplulukları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0340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 descr="kişi, iç mekan, grup, poz içeren bir resim&#10;&#10;Açıklama otomatik olarak oluşturuldu">
            <a:extLst>
              <a:ext uri="{FF2B5EF4-FFF2-40B4-BE49-F238E27FC236}">
                <a16:creationId xmlns:a16="http://schemas.microsoft.com/office/drawing/2014/main" id="{1F8EAF98-B7D6-4C9C-B250-695D015EC3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852" y="548680"/>
            <a:ext cx="10297144" cy="6081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082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 descr="kişi, çayır, açık hava, grup içeren bir resim&#10;&#10;Açıklama otomatik olarak oluşturuldu">
            <a:extLst>
              <a:ext uri="{FF2B5EF4-FFF2-40B4-BE49-F238E27FC236}">
                <a16:creationId xmlns:a16="http://schemas.microsoft.com/office/drawing/2014/main" id="{4E5BB326-C304-4B86-9021-E118E564A7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788" y="404664"/>
            <a:ext cx="11305256" cy="5767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974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EADDC9E3-2CA8-4211-A8FD-669FD12488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5735" y="548680"/>
            <a:ext cx="10157354" cy="4470400"/>
          </a:xfrm>
        </p:spPr>
        <p:txBody>
          <a:bodyPr/>
          <a:lstStyle/>
          <a:p>
            <a:r>
              <a:rPr lang="tr-TR" dirty="0"/>
              <a:t>Online etkinliklere şube müdürlüğümüzün sosyal medya hesaplarından ulaşabilirsiniz.</a:t>
            </a:r>
          </a:p>
          <a:p>
            <a:r>
              <a:rPr lang="tr-TR" dirty="0" err="1">
                <a:solidFill>
                  <a:srgbClr val="FF0000"/>
                </a:solidFill>
              </a:rPr>
              <a:t>Instagram:saukultur</a:t>
            </a:r>
            <a:endParaRPr lang="tr-TR" dirty="0">
              <a:solidFill>
                <a:srgbClr val="FF0000"/>
              </a:solidFill>
            </a:endParaRPr>
          </a:p>
          <a:p>
            <a:r>
              <a:rPr lang="tr-TR" dirty="0">
                <a:solidFill>
                  <a:srgbClr val="FF0000"/>
                </a:solidFill>
              </a:rPr>
              <a:t>X:KulturSau</a:t>
            </a:r>
          </a:p>
          <a:p>
            <a:r>
              <a:rPr lang="tr-TR" dirty="0"/>
              <a:t>Topluluk faaliyetlerine katılan ya da etkin olarak görev alan öğrencilerimiz katıldıkları etkinliklerin kanıtlarını </a:t>
            </a:r>
            <a:r>
              <a:rPr lang="tr-TR" dirty="0" err="1"/>
              <a:t>sabis</a:t>
            </a:r>
            <a:r>
              <a:rPr lang="tr-TR" dirty="0"/>
              <a:t> üzerinden </a:t>
            </a:r>
            <a:r>
              <a:rPr lang="tr-TR" dirty="0">
                <a:solidFill>
                  <a:srgbClr val="FF0000"/>
                </a:solidFill>
              </a:rPr>
              <a:t>sosyal transkript</a:t>
            </a:r>
            <a:r>
              <a:rPr lang="tr-TR" dirty="0"/>
              <a:t>lerine ekleyebilirler.</a:t>
            </a:r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701347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043E0B7D-A9DC-6CD6-56A0-CFDC59064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772" y="-243408"/>
            <a:ext cx="10157354" cy="1397000"/>
          </a:xfrm>
        </p:spPr>
        <p:txBody>
          <a:bodyPr/>
          <a:lstStyle/>
          <a:p>
            <a:r>
              <a:rPr lang="tr-TR" dirty="0"/>
              <a:t>Teknoloji Toplulukları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5BCED07B-0624-A07F-EA10-D1CF5F4497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704" y="1268760"/>
            <a:ext cx="10157354" cy="5589240"/>
          </a:xfrm>
        </p:spPr>
        <p:txBody>
          <a:bodyPr>
            <a:normAutofit fontScale="47500" lnSpcReduction="20000"/>
          </a:bodyPr>
          <a:lstStyle/>
          <a:p>
            <a:r>
              <a:rPr lang="tr-TR" sz="3400" dirty="0"/>
              <a:t>SAÜ HAVACILIK VE İNOVASYON ÖĞRENCİ TOPLULUĞU</a:t>
            </a:r>
          </a:p>
          <a:p>
            <a:r>
              <a:rPr lang="tr-TR" sz="3400" dirty="0"/>
              <a:t>SAÜ ELEKTRİK ELEKTRONİK MÜHENDİSLİĞİ ÖĞRENCİ TOPLULUĞU (ROBOT) </a:t>
            </a:r>
          </a:p>
          <a:p>
            <a:r>
              <a:rPr lang="tr-TR" sz="3400" dirty="0"/>
              <a:t>SAÜ İNSANSIZ HAVA ARAÇLARI ÖĞRENCİ TOPLULUĞU</a:t>
            </a:r>
          </a:p>
          <a:p>
            <a:r>
              <a:rPr lang="tr-TR" sz="3400" dirty="0"/>
              <a:t>SAÜ İLERİ TEKNOLOJİLER UYGULAMA ÖĞRENCİ TOPLULUĞU (SAİTEM)</a:t>
            </a:r>
          </a:p>
          <a:p>
            <a:r>
              <a:rPr lang="tr-TR" sz="3400" dirty="0"/>
              <a:t>SAÜ SAVUNMA TEKNOLOJİLERİ FOCOUNT ÖĞRENCİ TOPLULUĞU</a:t>
            </a:r>
          </a:p>
          <a:p>
            <a:r>
              <a:rPr lang="tr-TR" sz="3400" dirty="0"/>
              <a:t>SAÜ BATARYA TEKNOLOJİLERİ ÖĞRENCİ TOPLULUĞU </a:t>
            </a:r>
          </a:p>
          <a:p>
            <a:r>
              <a:rPr lang="tr-TR" sz="3400" dirty="0"/>
              <a:t>SAÜ ELEKTRİK ELEKTRONİK MÜHENDİSLERİ ENSTİTÜSÜ (IEEE) ÖĞRENCİ TOPLULUĞU</a:t>
            </a:r>
          </a:p>
          <a:p>
            <a:r>
              <a:rPr lang="tr-TR" sz="3400" dirty="0"/>
              <a:t>SAÜ İLERİ MÜHENDİSLİK TEKNOLOJİLERİ ARAŞTIRMA VE GELİŞTİRME ÖĞRENCİ TOPLULUĞU</a:t>
            </a:r>
          </a:p>
          <a:p>
            <a:r>
              <a:rPr lang="tr-TR" sz="3400" dirty="0"/>
              <a:t>SAKARYA ÜNİVERSİTESİ ENERJİ TEKNOLOJİLERİ TAKIMI (SETT)</a:t>
            </a:r>
          </a:p>
          <a:p>
            <a:r>
              <a:rPr lang="tr-TR" sz="3400" dirty="0"/>
              <a:t>SAÜ YARIŞMA(RACİNG)ÖĞRENCİ TOPLULUĞU</a:t>
            </a:r>
          </a:p>
          <a:p>
            <a:r>
              <a:rPr lang="tr-TR" sz="3400" dirty="0"/>
              <a:t>SAÜARAŞTIRMA VE GELİŞTİRME TOPLULUĞU</a:t>
            </a:r>
          </a:p>
          <a:p>
            <a:r>
              <a:rPr lang="tr-TR" sz="3400" dirty="0"/>
              <a:t>SAÜKOD (ALGOSENGS) ÖĞRENCİ TOPLULUĞU</a:t>
            </a:r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818772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5AAE1B8B-3118-4D88-9ECC-B2AE385469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6958" y="-21378"/>
            <a:ext cx="2481867" cy="3442717"/>
          </a:xfr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9683E39F-CDC9-4D99-9945-0F683B5B040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9259" y="3429000"/>
            <a:ext cx="3783829" cy="3425169"/>
          </a:xfrm>
          <a:prstGeom prst="rect">
            <a:avLst/>
          </a:prstGeom>
        </p:spPr>
      </p:pic>
      <p:pic>
        <p:nvPicPr>
          <p:cNvPr id="11" name="Resim 10">
            <a:extLst>
              <a:ext uri="{FF2B5EF4-FFF2-40B4-BE49-F238E27FC236}">
                <a16:creationId xmlns:a16="http://schemas.microsoft.com/office/drawing/2014/main" id="{E83A0C27-3D37-4E6A-968F-40DB6801659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5162" y="0"/>
            <a:ext cx="5191796" cy="3508669"/>
          </a:xfrm>
          <a:prstGeom prst="rect">
            <a:avLst/>
          </a:prstGeom>
        </p:spPr>
      </p:pic>
      <p:pic>
        <p:nvPicPr>
          <p:cNvPr id="15" name="Resim 14">
            <a:extLst>
              <a:ext uri="{FF2B5EF4-FFF2-40B4-BE49-F238E27FC236}">
                <a16:creationId xmlns:a16="http://schemas.microsoft.com/office/drawing/2014/main" id="{B72CCB3C-CBB1-46C2-A812-597A2CDB276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3087" y="3436661"/>
            <a:ext cx="3865737" cy="3413678"/>
          </a:xfrm>
          <a:prstGeom prst="rect">
            <a:avLst/>
          </a:prstGeom>
        </p:spPr>
      </p:pic>
      <p:pic>
        <p:nvPicPr>
          <p:cNvPr id="17" name="Resim 16">
            <a:extLst>
              <a:ext uri="{FF2B5EF4-FFF2-40B4-BE49-F238E27FC236}">
                <a16:creationId xmlns:a16="http://schemas.microsoft.com/office/drawing/2014/main" id="{466E0BA6-6666-4F15-BDF2-AA6D983A70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786" y="0"/>
            <a:ext cx="45550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147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4F41B1D-3CA6-2409-633C-06D13396F9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828" y="0"/>
            <a:ext cx="10157354" cy="1397000"/>
          </a:xfrm>
        </p:spPr>
        <p:txBody>
          <a:bodyPr/>
          <a:lstStyle/>
          <a:p>
            <a:r>
              <a:rPr lang="tr-TR" dirty="0">
                <a:solidFill>
                  <a:srgbClr val="FF0000"/>
                </a:solidFill>
              </a:rPr>
              <a:t>FEN TOPLULUKLARI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687376E1-EE35-3F11-013B-25729A605B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7768" y="1483431"/>
            <a:ext cx="11593288" cy="5156200"/>
          </a:xfrm>
        </p:spPr>
        <p:txBody>
          <a:bodyPr numCol="2">
            <a:normAutofit fontScale="55000" lnSpcReduction="20000"/>
          </a:bodyPr>
          <a:lstStyle/>
          <a:p>
            <a:r>
              <a:rPr lang="tr-TR" dirty="0"/>
              <a:t>SAÜ ENDÜSTRİ MÜHENDİSLİĞİ ÖĞRENCİ TOPLULUĞU</a:t>
            </a:r>
          </a:p>
          <a:p>
            <a:r>
              <a:rPr lang="tr-TR" dirty="0"/>
              <a:t>SAÜ BİLGİSAYAR  ÖĞRENCİ TOPLULUĞU</a:t>
            </a:r>
          </a:p>
          <a:p>
            <a:r>
              <a:rPr lang="tr-TR" dirty="0"/>
              <a:t>SAÜ ÇEVRE MÜHENDİSLİĞİ ÖĞRENCİ TOPLULUĞU</a:t>
            </a:r>
          </a:p>
          <a:p>
            <a:r>
              <a:rPr lang="tr-TR" dirty="0"/>
              <a:t>SAÜ MAKİNE MÜHENDİSLİĞİ ÖĞRENCİ TOPLULUĞU</a:t>
            </a:r>
          </a:p>
          <a:p>
            <a:r>
              <a:rPr lang="tr-TR" dirty="0"/>
              <a:t>SAÜ MALZEME BİLİMLERİ ÖĞRENCİ TOPLULUĞU</a:t>
            </a:r>
          </a:p>
          <a:p>
            <a:r>
              <a:rPr lang="tr-TR" dirty="0"/>
              <a:t>SAÜ BİYOLOJİ ÖĞRENCİ TOPLULUĞU</a:t>
            </a:r>
          </a:p>
          <a:p>
            <a:r>
              <a:rPr lang="tr-TR" dirty="0"/>
              <a:t>SAÜ KİMYA ÖĞRENCİ TOPLULUĞU</a:t>
            </a:r>
          </a:p>
          <a:p>
            <a:r>
              <a:rPr lang="tr-TR" dirty="0"/>
              <a:t>SAÜ GIDA MÜHENDİSLİĞİ ÖĞRENCİ TOPLULUĞU</a:t>
            </a:r>
          </a:p>
          <a:p>
            <a:r>
              <a:rPr lang="tr-TR" dirty="0"/>
              <a:t>SAÜ İNŞAAT MÜHENDİSLİĞİ ÖĞRENCİ TOPLULUĞU</a:t>
            </a:r>
          </a:p>
          <a:p>
            <a:r>
              <a:rPr lang="tr-TR" dirty="0"/>
              <a:t>SAÜ MATEMATİK ÖĞRENCİ TOPLULUĞU</a:t>
            </a:r>
          </a:p>
          <a:p>
            <a:r>
              <a:rPr lang="tr-TR" dirty="0"/>
              <a:t>SAÜ BİLİŞİM SİSTEMLERİ MÜHENDİSLİĞİ ÖĞRENCİ TOPLULUĞU</a:t>
            </a:r>
          </a:p>
          <a:p>
            <a:r>
              <a:rPr lang="tr-TR" dirty="0"/>
              <a:t>SAÜ YÖNETİM BİLİŞİM SİSTEMLERİ ÖĞRENCİ TOPLULUĞU</a:t>
            </a:r>
          </a:p>
          <a:p>
            <a:r>
              <a:rPr lang="tr-TR" dirty="0"/>
              <a:t>SAÜ SİBER GÜVENLİK ÖĞRENCİ TOPLULUĞU</a:t>
            </a:r>
          </a:p>
          <a:p>
            <a:r>
              <a:rPr lang="tr-TR" dirty="0"/>
              <a:t>SAÜ MATEMATİK VE ZEKA OYUNLARI ÖĞRENCİ TOPLULUĞU</a:t>
            </a:r>
          </a:p>
          <a:p>
            <a:r>
              <a:rPr lang="tr-TR" dirty="0"/>
              <a:t>SAÜ YAPAY ZEKA ÖĞRENCİ TOPLULUĞU</a:t>
            </a:r>
          </a:p>
          <a:p>
            <a:r>
              <a:rPr lang="tr-TR" dirty="0"/>
              <a:t>SAÜ MİMAR VE MÜHENDİSLER ÖĞRENCİ TOPLULUĞU</a:t>
            </a:r>
          </a:p>
          <a:p>
            <a:r>
              <a:rPr lang="tr-TR" dirty="0"/>
              <a:t>SAÜ GENÇ MİMAR SİNAN MÜHENDİSLER ÖĞRENCİ  TOPLULUĞU</a:t>
            </a:r>
          </a:p>
          <a:p>
            <a:r>
              <a:rPr lang="tr-TR" dirty="0"/>
              <a:t>SAÜ OYUN TASARIMI VE GELİŞTİRME ÖĞRENCİ TOPLULUĞU </a:t>
            </a:r>
          </a:p>
          <a:p>
            <a:r>
              <a:rPr lang="tr-TR" dirty="0"/>
              <a:t>SAÜ GELİŞTİRİCİ ÖĞRENCİ TOPLULUĞU (Developer </a:t>
            </a:r>
            <a:r>
              <a:rPr lang="tr-TR" dirty="0" err="1"/>
              <a:t>Students</a:t>
            </a:r>
            <a:r>
              <a:rPr lang="tr-TR" dirty="0"/>
              <a:t> </a:t>
            </a:r>
            <a:r>
              <a:rPr lang="tr-TR" dirty="0" err="1"/>
              <a:t>Clubs</a:t>
            </a:r>
            <a:r>
              <a:rPr lang="tr-TR" dirty="0"/>
              <a:t>) </a:t>
            </a:r>
          </a:p>
          <a:p>
            <a:r>
              <a:rPr lang="tr-TR" dirty="0"/>
              <a:t>SAÜ VERİ BİLİMİ ÖĞRENCİ TOPLULUĞU</a:t>
            </a:r>
          </a:p>
          <a:p>
            <a:r>
              <a:rPr lang="tr-TR" dirty="0"/>
              <a:t>SAÜ GENÇ GİRİŞİMCİLER ÖĞRENCİ TOPLULUĞU</a:t>
            </a:r>
          </a:p>
          <a:p>
            <a:r>
              <a:rPr lang="tr-TR" dirty="0"/>
              <a:t>SAÜ FİZİK ÖĞRENCİ TOPLULUĞU</a:t>
            </a:r>
          </a:p>
          <a:p>
            <a:r>
              <a:rPr lang="tr-TR" dirty="0"/>
              <a:t>SAÜ BLOCKCHAİN ÖĞRENCİ TOPLULUĞU</a:t>
            </a:r>
          </a:p>
          <a:p>
            <a:r>
              <a:rPr lang="tr-TR" dirty="0"/>
              <a:t>MİMARLIK ÖĞRENCİ TOPLULUĞU</a:t>
            </a:r>
          </a:p>
          <a:p>
            <a:r>
              <a:rPr lang="tr-TR" dirty="0"/>
              <a:t>SAÜ FEN BİLGİSİ ÖĞRETMENLİĞİ ÖĞRENCİ TOPLULUĞU</a:t>
            </a:r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294319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4F41B1D-3CA6-2409-633C-06D13396F9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828" y="-99392"/>
            <a:ext cx="10157354" cy="1397000"/>
          </a:xfrm>
        </p:spPr>
        <p:txBody>
          <a:bodyPr/>
          <a:lstStyle/>
          <a:p>
            <a:r>
              <a:rPr lang="tr-TR" dirty="0">
                <a:solidFill>
                  <a:srgbClr val="FF0000"/>
                </a:solidFill>
              </a:rPr>
              <a:t>SOSYAL BİLİMLER TOPLULUKLARI - I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687376E1-EE35-3F11-013B-25729A605B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5780" y="1484784"/>
            <a:ext cx="11593288" cy="5156200"/>
          </a:xfrm>
        </p:spPr>
        <p:txBody>
          <a:bodyPr numCol="2">
            <a:normAutofit fontScale="55000" lnSpcReduction="20000"/>
          </a:bodyPr>
          <a:lstStyle/>
          <a:p>
            <a:r>
              <a:rPr lang="tr-TR" dirty="0"/>
              <a:t>SAÜ İNSAN KAYNAKLARI VE KARİYER ÖĞRENCİ TOPLULUĞU</a:t>
            </a:r>
          </a:p>
          <a:p>
            <a:r>
              <a:rPr lang="tr-TR" dirty="0"/>
              <a:t>SAÜ ULUSLARARASI İLİŞKİLER ÖĞRENCİ TOPLULUĞU</a:t>
            </a:r>
          </a:p>
          <a:p>
            <a:r>
              <a:rPr lang="tr-TR" dirty="0"/>
              <a:t>SAÜ TARİH ÖĞRENCİ TOPLULUĞU</a:t>
            </a:r>
          </a:p>
          <a:p>
            <a:r>
              <a:rPr lang="tr-TR" dirty="0"/>
              <a:t>SAÜ SOSYOLOJİ ÖĞRENCİ TOPLULUĞU</a:t>
            </a:r>
          </a:p>
          <a:p>
            <a:r>
              <a:rPr lang="tr-TR" dirty="0"/>
              <a:t>SAÜ MALİYE ÖĞRENCİ TOPLULUĞU</a:t>
            </a:r>
          </a:p>
          <a:p>
            <a:r>
              <a:rPr lang="tr-TR" dirty="0"/>
              <a:t>SAÜ FELSEFE ÖĞRENCİ TOPLULUĞU</a:t>
            </a:r>
          </a:p>
          <a:p>
            <a:r>
              <a:rPr lang="tr-TR" dirty="0"/>
              <a:t>SAÜ GİRİŞİMCİLİK VE KİŞİSEL GELİŞİM ÖĞRENCİ TOPLULUĞU</a:t>
            </a:r>
          </a:p>
          <a:p>
            <a:r>
              <a:rPr lang="tr-TR" dirty="0"/>
              <a:t>SAÜ TÜRKÇE EĞİTİM ÖĞRENCİ TOPLULUĞU</a:t>
            </a:r>
          </a:p>
          <a:p>
            <a:r>
              <a:rPr lang="tr-TR" dirty="0"/>
              <a:t>SAÜ COĞRAFYA ÖĞRENCİ TOPLULUĞU</a:t>
            </a:r>
          </a:p>
          <a:p>
            <a:r>
              <a:rPr lang="tr-TR" dirty="0"/>
              <a:t>SAÜ SOSYAL HİZMET ÖĞRENCİ TOPLULUĞU</a:t>
            </a:r>
          </a:p>
          <a:p>
            <a:r>
              <a:rPr lang="tr-TR" dirty="0"/>
              <a:t>SAÜ PSİKOLOJİK DANIŞMANLAR ÖĞRENCİ TOPLULUĞU</a:t>
            </a:r>
          </a:p>
          <a:p>
            <a:r>
              <a:rPr lang="tr-TR" dirty="0"/>
              <a:t>SAÜ İŞLETME ÖĞRENCİ TOPLULUĞU</a:t>
            </a:r>
          </a:p>
          <a:p>
            <a:r>
              <a:rPr lang="tr-TR" dirty="0"/>
              <a:t>SAÜ ARAPÇA EĞİTİMİ ÖĞRENCİ TOPLULUĞU</a:t>
            </a:r>
          </a:p>
          <a:p>
            <a:r>
              <a:rPr lang="tr-TR" dirty="0"/>
              <a:t>SAÜ ÜNİVERSİTE SANAYİ İŞBİRLİĞİ ÖĞRENCİ TOPLULUĞU</a:t>
            </a:r>
          </a:p>
          <a:p>
            <a:r>
              <a:rPr lang="tr-TR" dirty="0"/>
              <a:t>SAÜ ÇEVİRİ ÖĞRENCİ TOPLULUĞU</a:t>
            </a:r>
          </a:p>
          <a:p>
            <a:r>
              <a:rPr lang="tr-TR" dirty="0"/>
              <a:t>HALKLA İLİŞKİLER VE REKLAMCILIK ÖĞRENCİ TOPLULUĞU</a:t>
            </a:r>
          </a:p>
          <a:p>
            <a:r>
              <a:rPr lang="tr-TR" dirty="0"/>
              <a:t>SAÜ FİNANS VE EKONOMETRİ ÖĞRENCİ TOPLULUĞU</a:t>
            </a:r>
          </a:p>
          <a:p>
            <a:r>
              <a:rPr lang="tr-TR" dirty="0"/>
              <a:t>SAÜ GENÇKAL ÖĞRENCİ TOPLULUĞU</a:t>
            </a:r>
          </a:p>
          <a:p>
            <a:r>
              <a:rPr lang="tr-TR" b="1" dirty="0"/>
              <a:t>SAÜ 21 GÜN 37 DERECE İŞ ÖĞRENCİ TOPLULUĞU</a:t>
            </a:r>
          </a:p>
          <a:p>
            <a:r>
              <a:rPr lang="tr-TR" dirty="0"/>
              <a:t>SAÜ İKTİSAT ÖĞRENCİ TOPLULUĞU</a:t>
            </a:r>
          </a:p>
          <a:p>
            <a:r>
              <a:rPr lang="tr-TR" dirty="0"/>
              <a:t>SAÜ İNGİLİZ DİLİ EĞİTİMİ ÖĞRENCİ TOPLULUĞU</a:t>
            </a:r>
          </a:p>
          <a:p>
            <a:r>
              <a:rPr lang="tr-TR" dirty="0"/>
              <a:t>SAÜ POLİTİKA AKADEMİSİ ÖĞRENCİ TOPLULUĞU</a:t>
            </a:r>
          </a:p>
          <a:p>
            <a:r>
              <a:rPr lang="tr-TR" dirty="0"/>
              <a:t>SAÜ TURKUAZ OKUL ÖNCESİ EĞİTİMİ ÖĞRENCİ TOPLULUĞU</a:t>
            </a:r>
          </a:p>
          <a:p>
            <a:r>
              <a:rPr lang="tr-TR" dirty="0"/>
              <a:t>SAÜ MİZAN HUKUK ÖĞRENCİ TOPLULUĞU</a:t>
            </a:r>
          </a:p>
          <a:p>
            <a:r>
              <a:rPr lang="tr-TR" dirty="0"/>
              <a:t>SAÜ FANTASTİK EVREN ÖĞRENCİ TOPLULUĞU</a:t>
            </a:r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382855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4F41B1D-3CA6-2409-633C-06D13396F9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820" y="-387424"/>
            <a:ext cx="10157354" cy="1397000"/>
          </a:xfrm>
        </p:spPr>
        <p:txBody>
          <a:bodyPr/>
          <a:lstStyle/>
          <a:p>
            <a:r>
              <a:rPr lang="tr-TR" dirty="0">
                <a:solidFill>
                  <a:srgbClr val="FF0000"/>
                </a:solidFill>
              </a:rPr>
              <a:t>SOSYAL BİLİMLER TOPLULUKLARI - II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687376E1-EE35-3F11-013B-25729A605B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1764" y="1268760"/>
            <a:ext cx="11593288" cy="5589240"/>
          </a:xfrm>
        </p:spPr>
        <p:txBody>
          <a:bodyPr numCol="2">
            <a:normAutofit fontScale="55000" lnSpcReduction="20000"/>
          </a:bodyPr>
          <a:lstStyle/>
          <a:p>
            <a:r>
              <a:rPr lang="tr-TR" dirty="0"/>
              <a:t>SAÜ ÖZEL EĞİTİM ÖĞRENCİ TOPLULUĞU</a:t>
            </a:r>
          </a:p>
          <a:p>
            <a:r>
              <a:rPr lang="tr-TR" dirty="0"/>
              <a:t>SAÜ SANAT TARİHİ ÖĞRENCİ TOPLULUĞU</a:t>
            </a:r>
          </a:p>
          <a:p>
            <a:r>
              <a:rPr lang="tr-TR" dirty="0"/>
              <a:t>SAÜ KARŞILAŞTIRMALI ÇEV. VE OKUMA ÖĞR. TOP.</a:t>
            </a:r>
          </a:p>
          <a:p>
            <a:r>
              <a:rPr lang="tr-TR" dirty="0"/>
              <a:t>SAÜ ALTIN ADIMLAR ÖĞRENCİ TOPLULUĞU</a:t>
            </a:r>
          </a:p>
          <a:p>
            <a:r>
              <a:rPr lang="tr-TR" dirty="0"/>
              <a:t>SAÜ MEDYA VE TASARIM ÖĞRENCİ TOPLULUĞU</a:t>
            </a:r>
          </a:p>
          <a:p>
            <a:r>
              <a:rPr lang="tr-TR" dirty="0"/>
              <a:t>ÇALIŞMA EKONOMİSİ VE ENDÜSTRİ İLİŞKİLERİ ARAŞTIRMA Ö.T.</a:t>
            </a:r>
          </a:p>
          <a:p>
            <a:r>
              <a:rPr lang="tr-TR" dirty="0"/>
              <a:t>SİYASET BİLİMİ VE KAMU YÖNETİMİ ÖĞRENCİ TOPLULUĞU</a:t>
            </a:r>
          </a:p>
          <a:p>
            <a:r>
              <a:rPr lang="tr-TR" dirty="0"/>
              <a:t>SAÜ ALMAN DİLİ EDEBİYATI KÜLTÜR  ÖĞRENCİ TOPLULUĞU</a:t>
            </a:r>
          </a:p>
          <a:p>
            <a:r>
              <a:rPr lang="tr-TR" dirty="0"/>
              <a:t>SAÜ ÇOCUK GELİŞİMİ VE EĞİTİMİ ÖĞRENCİ TOPLULUĞU</a:t>
            </a:r>
          </a:p>
          <a:p>
            <a:r>
              <a:rPr lang="tr-TR" dirty="0"/>
              <a:t>SAÜ VİZYON HUKUK ve OMBUDSMANLIK ÖĞRENCİ TOPLULUĞU</a:t>
            </a:r>
          </a:p>
          <a:p>
            <a:r>
              <a:rPr lang="tr-TR" dirty="0"/>
              <a:t>SAÜ DOĞAL AFETLER VE YÖNETİMİ ÖĞRENCİ TOPLULUĞU</a:t>
            </a:r>
          </a:p>
          <a:p>
            <a:r>
              <a:rPr lang="tr-TR" dirty="0"/>
              <a:t>SAÜ 2F1K FARKLI FİKİRLER ÖĞRENCİ TOPLULUĞU</a:t>
            </a:r>
          </a:p>
          <a:p>
            <a:r>
              <a:rPr lang="tr-TR" dirty="0"/>
              <a:t>SAÜ YENİ MEDYA ÖĞRENCİ TOPLULUĞU</a:t>
            </a:r>
          </a:p>
          <a:p>
            <a:r>
              <a:rPr lang="tr-TR" dirty="0"/>
              <a:t>ORTADOĞU ENSTİTÜSÜ ÖĞRENCİ TOPLULUĞU</a:t>
            </a:r>
          </a:p>
          <a:p>
            <a:r>
              <a:rPr lang="tr-TR" dirty="0"/>
              <a:t>LİSANSÜSTÜ ÖĞRENCİ TOPLULUĞU</a:t>
            </a:r>
          </a:p>
          <a:p>
            <a:r>
              <a:rPr lang="tr-TR" dirty="0"/>
              <a:t>SAÜ PSİKOLOJİ ÖĞRENCİ TOPLULUĞU</a:t>
            </a:r>
          </a:p>
          <a:p>
            <a:r>
              <a:rPr lang="tr-TR" dirty="0"/>
              <a:t>SAÜ YABACI DİL VE KÜLTÜRÜ ÖĞRENCİ TOPLULUĞU</a:t>
            </a:r>
          </a:p>
          <a:p>
            <a:r>
              <a:rPr lang="tr-TR" dirty="0"/>
              <a:t>İNGİLİZCE KONUŞMA,ÇEVİRİ VE ETKİNLİK ÖĞRENCİ TOPLULUĞU</a:t>
            </a:r>
          </a:p>
          <a:p>
            <a:r>
              <a:rPr lang="tr-TR" dirty="0"/>
              <a:t>SINIF ÖĞRETMENLİĞİ  ÖĞRENCİ TOPLULUĞU</a:t>
            </a:r>
          </a:p>
          <a:p>
            <a:r>
              <a:rPr lang="tr-TR" dirty="0"/>
              <a:t>SAÜ YAŞAYAN HUKUK ÖĞRENCİ TOPLULUĞU</a:t>
            </a:r>
          </a:p>
          <a:p>
            <a:r>
              <a:rPr lang="tr-TR" dirty="0"/>
              <a:t>SAÜ GAZETECİLİK ÖĞRENCİ TOPLULUĞU</a:t>
            </a:r>
          </a:p>
          <a:p>
            <a:r>
              <a:rPr lang="tr-TR" dirty="0"/>
              <a:t>SAÜ MUHASEBE DENETİM VE FİNANS(MUDEF)ÖĞRENCİ TOPLULUĞU</a:t>
            </a:r>
          </a:p>
          <a:p>
            <a:r>
              <a:rPr lang="tr-TR" dirty="0"/>
              <a:t>EĞİTİM BİLİMLERİNDE AKADEMİK PROJE YAZMA VE YÖNETİMİ Ö. T.</a:t>
            </a:r>
          </a:p>
          <a:p>
            <a:r>
              <a:rPr lang="tr-TR" dirty="0"/>
              <a:t>İSLAM İKTİSADI ÖĞRENCİ TOPLULUĞU</a:t>
            </a:r>
          </a:p>
          <a:p>
            <a:r>
              <a:rPr lang="tr-TR" dirty="0"/>
              <a:t>SAÜ İLETİŞİMİ TASARLAYANLAR ÖĞRENCİ TOPLULUĞU</a:t>
            </a:r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885385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4F41B1D-3CA6-2409-633C-06D13396F9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3892" y="-99392"/>
            <a:ext cx="10157354" cy="1397000"/>
          </a:xfrm>
        </p:spPr>
        <p:txBody>
          <a:bodyPr/>
          <a:lstStyle/>
          <a:p>
            <a:r>
              <a:rPr lang="tr-TR" dirty="0">
                <a:solidFill>
                  <a:srgbClr val="FF0000"/>
                </a:solidFill>
              </a:rPr>
              <a:t>KÜLTÜR SANAT TOPLULUKLARI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687376E1-EE35-3F11-013B-25729A605B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1764" y="1701800"/>
            <a:ext cx="11593288" cy="5156200"/>
          </a:xfrm>
        </p:spPr>
        <p:txBody>
          <a:bodyPr numCol="2">
            <a:normAutofit/>
          </a:bodyPr>
          <a:lstStyle/>
          <a:p>
            <a:r>
              <a:rPr lang="tr-TR" sz="1700" dirty="0">
                <a:latin typeface="+mj-lt"/>
              </a:rPr>
              <a:t>SAÜ MÜZİK ÖĞRENCİ TOPLULUĞU</a:t>
            </a:r>
          </a:p>
          <a:p>
            <a:r>
              <a:rPr lang="tr-TR" sz="1700" dirty="0">
                <a:latin typeface="+mj-lt"/>
              </a:rPr>
              <a:t>SAÜ TİYATRO ÖĞRENCİ TOPLULUĞU</a:t>
            </a:r>
          </a:p>
          <a:p>
            <a:r>
              <a:rPr lang="tr-TR" sz="1700" dirty="0">
                <a:latin typeface="+mj-lt"/>
              </a:rPr>
              <a:t>SAÜ ALEGORİ VE ŞİİR ÖĞRENCİ TOPLULUĞU</a:t>
            </a:r>
          </a:p>
          <a:p>
            <a:r>
              <a:rPr lang="tr-TR" sz="1700" dirty="0">
                <a:latin typeface="+mj-lt"/>
              </a:rPr>
              <a:t>SAÜ TÜRK MÜZİĞİ ARAŞTIRMA, UYGULAMA VE TANITMA Ö.T.</a:t>
            </a:r>
          </a:p>
          <a:p>
            <a:r>
              <a:rPr lang="tr-TR" sz="1700" dirty="0">
                <a:latin typeface="+mj-lt"/>
              </a:rPr>
              <a:t>SAÜ SİNEMA ÖĞRENCİ TOPLULUĞU</a:t>
            </a:r>
          </a:p>
          <a:p>
            <a:r>
              <a:rPr lang="tr-TR" sz="1700" dirty="0">
                <a:latin typeface="+mj-lt"/>
              </a:rPr>
              <a:t>SAÜ KAFKAS KÜLTÜRÜ VE HALK DANSLARI ÖĞRENCİ TOPLULUĞU</a:t>
            </a:r>
          </a:p>
          <a:p>
            <a:r>
              <a:rPr lang="tr-TR" sz="1700" dirty="0">
                <a:latin typeface="+mj-lt"/>
              </a:rPr>
              <a:t>SAÜ ROCK ÖĞRENCİ TOPLULUĞU</a:t>
            </a:r>
          </a:p>
          <a:p>
            <a:r>
              <a:rPr lang="tr-TR" sz="1700" dirty="0">
                <a:latin typeface="+mj-lt"/>
              </a:rPr>
              <a:t>SAÜ MÜZİK ARAŞTIRMALARI ÖĞRENCİ TOPLULUĞU</a:t>
            </a:r>
          </a:p>
          <a:p>
            <a:r>
              <a:rPr lang="tr-TR" sz="1700" dirty="0">
                <a:latin typeface="+mj-lt"/>
              </a:rPr>
              <a:t>SAÜ GRAFİTİ ÖĞRENCİ TOPLULUĞU</a:t>
            </a:r>
          </a:p>
          <a:p>
            <a:r>
              <a:rPr lang="tr-TR" sz="1700" dirty="0">
                <a:latin typeface="+mj-lt"/>
              </a:rPr>
              <a:t>SAÜ FOTOĞRAF VE KÜLTÜR  ÖĞRENCİ TOPLULUĞU</a:t>
            </a:r>
          </a:p>
          <a:p>
            <a:r>
              <a:rPr lang="tr-TR" sz="1700" dirty="0">
                <a:latin typeface="+mj-lt"/>
              </a:rPr>
              <a:t>SAÜ KÜLTÜREL MİRAS ÖĞRENCİ TOPLULUĞU</a:t>
            </a:r>
          </a:p>
          <a:p>
            <a:r>
              <a:rPr lang="tr-TR" sz="1700" dirty="0">
                <a:latin typeface="+mj-lt"/>
              </a:rPr>
              <a:t>SAKARYA ÜNİVERSİTESİ FOTOĞRAF VE FİLM TOPLULUĞU</a:t>
            </a:r>
          </a:p>
          <a:p>
            <a:r>
              <a:rPr lang="tr-TR" sz="1700" dirty="0">
                <a:latin typeface="+mj-lt"/>
              </a:rPr>
              <a:t>HALK KÜLTÜRÜ ARAŞTIRMA (HAKÜAT) ÖĞRENCİ TOPLULUĞU</a:t>
            </a:r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823550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4F41B1D-3CA6-2409-633C-06D13396F9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7988" y="-315416"/>
            <a:ext cx="10157354" cy="1397000"/>
          </a:xfrm>
        </p:spPr>
        <p:txBody>
          <a:bodyPr/>
          <a:lstStyle/>
          <a:p>
            <a:r>
              <a:rPr lang="tr-TR" dirty="0">
                <a:solidFill>
                  <a:srgbClr val="FF0000"/>
                </a:solidFill>
              </a:rPr>
              <a:t>FİKİR TOPLULUKLARI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687376E1-EE35-3F11-013B-25729A605B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1764" y="1412776"/>
            <a:ext cx="11593288" cy="5445224"/>
          </a:xfrm>
        </p:spPr>
        <p:txBody>
          <a:bodyPr numCol="2">
            <a:normAutofit fontScale="47500" lnSpcReduction="20000"/>
          </a:bodyPr>
          <a:lstStyle/>
          <a:p>
            <a:r>
              <a:rPr lang="tr-TR" dirty="0"/>
              <a:t>SAÜ AB-I HAYAT ÖĞRENCİ TOPLULUĞU</a:t>
            </a:r>
          </a:p>
          <a:p>
            <a:r>
              <a:rPr lang="tr-TR" dirty="0"/>
              <a:t>SAÜ ATATÜRKÇÜ DÜŞÜNCE ÖĞRENCİ TOPLULUĞU</a:t>
            </a:r>
          </a:p>
          <a:p>
            <a:r>
              <a:rPr lang="tr-TR" dirty="0"/>
              <a:t>SAÜ KRİTİK-ANALİTİK DÜŞÜNME ÖĞRENCİ TOPLULUĞU</a:t>
            </a:r>
          </a:p>
          <a:p>
            <a:r>
              <a:rPr lang="tr-TR" dirty="0"/>
              <a:t>SAÜ İNSAN VE MEDENİYET ÖĞRENCİ TOPLULUĞU</a:t>
            </a:r>
          </a:p>
          <a:p>
            <a:r>
              <a:rPr lang="tr-TR" dirty="0"/>
              <a:t>SAÜ ÜNİVERSİTELİ AKİL GENÇLİK ÖĞRENCİ TOPLULUĞU</a:t>
            </a:r>
          </a:p>
          <a:p>
            <a:r>
              <a:rPr lang="tr-TR" dirty="0"/>
              <a:t>SAÜ YEDİ HİLAL ÖĞRENCİ TOPLULUĞU</a:t>
            </a:r>
          </a:p>
          <a:p>
            <a:r>
              <a:rPr lang="tr-TR" dirty="0"/>
              <a:t>SAÜ ORTAK AKIL ÖĞRENCİ TOPLULUĞU</a:t>
            </a:r>
          </a:p>
          <a:p>
            <a:r>
              <a:rPr lang="tr-TR" dirty="0"/>
              <a:t>SAÜ  SON PEYGAMBER ÖĞRENCİ TOPLULUĞU</a:t>
            </a:r>
          </a:p>
          <a:p>
            <a:r>
              <a:rPr lang="tr-TR" dirty="0"/>
              <a:t>SAÜ YENİLER ÖĞRENCİ TOPLULUĞU</a:t>
            </a:r>
          </a:p>
          <a:p>
            <a:r>
              <a:rPr lang="tr-TR" dirty="0"/>
              <a:t>SAÜ EKONOMİK VE SOSYAL ARAŞTIRMALAR(ESAM) ÖĞR.TOP.</a:t>
            </a:r>
          </a:p>
          <a:p>
            <a:r>
              <a:rPr lang="tr-TR" dirty="0"/>
              <a:t>SAÜ DÖRT KAPI ÖĞRENCİ TOPLULUĞU </a:t>
            </a:r>
          </a:p>
          <a:p>
            <a:r>
              <a:rPr lang="tr-TR" dirty="0"/>
              <a:t>SAÜ AKADEMİK DÜŞÜNCE EĞİTİM VE MEDENİYET Ö. T. (ADEM)</a:t>
            </a:r>
          </a:p>
          <a:p>
            <a:r>
              <a:rPr lang="tr-TR" dirty="0"/>
              <a:t>SAÜ İDEAL GENÇLİK ÖĞRENCİ TOPLULUĞU </a:t>
            </a:r>
          </a:p>
          <a:p>
            <a:r>
              <a:rPr lang="tr-TR" dirty="0"/>
              <a:t> SAÜ FİKİR İLE GELECEK ÖĞRENCİ TOPLULUĞU</a:t>
            </a:r>
          </a:p>
          <a:p>
            <a:r>
              <a:rPr lang="tr-TR" dirty="0"/>
              <a:t>SAÜ MÜNAZARA ÖĞRENCİ TOPLULUĞU</a:t>
            </a:r>
          </a:p>
          <a:p>
            <a:r>
              <a:rPr lang="tr-TR" dirty="0"/>
              <a:t>SAÜ AKADEMİK GENÇLİK ÖĞRENCİ TOPLULUĞU</a:t>
            </a:r>
          </a:p>
          <a:p>
            <a:r>
              <a:rPr lang="tr-TR" dirty="0"/>
              <a:t>SAÜ KEŞF-İ KADİM ÖĞRENCİ TOPLULUĞU</a:t>
            </a:r>
          </a:p>
          <a:p>
            <a:r>
              <a:rPr lang="tr-TR" dirty="0"/>
              <a:t>SAÜ ORTAK FARK ÖĞRENCİ TOPLULUĞU</a:t>
            </a:r>
          </a:p>
          <a:p>
            <a:r>
              <a:rPr lang="tr-TR" dirty="0"/>
              <a:t>SAÜ AHMET CEVDET PAŞA HUKUK ÖĞRENCİ TOPLULUĞU </a:t>
            </a:r>
          </a:p>
          <a:p>
            <a:r>
              <a:rPr lang="tr-TR" dirty="0"/>
              <a:t>SAÜ SABİKUN GENÇLİK ÖĞRENCİ TOPLULUĞU </a:t>
            </a:r>
          </a:p>
          <a:p>
            <a:r>
              <a:rPr lang="tr-TR" dirty="0"/>
              <a:t>SAÜ ULUSLARARASI MÜNAZARA ÖĞRENCİ TOPLULUĞU </a:t>
            </a:r>
          </a:p>
          <a:p>
            <a:r>
              <a:rPr lang="tr-TR" dirty="0"/>
              <a:t>SAÜ TÜRKİYAT ÖĞRENCİ TOPLULUĞU</a:t>
            </a:r>
          </a:p>
          <a:p>
            <a:r>
              <a:rPr lang="tr-TR" dirty="0"/>
              <a:t>VİZYONER GENÇ ÖĞRENCİ TOPLULUĞU</a:t>
            </a:r>
          </a:p>
          <a:p>
            <a:r>
              <a:rPr lang="tr-TR" dirty="0"/>
              <a:t>SAÜ SUFFE HADİS ÖĞRENCİ TOPLULUĞU</a:t>
            </a:r>
          </a:p>
          <a:p>
            <a:r>
              <a:rPr lang="tr-TR" dirty="0"/>
              <a:t>SAÜ YENİ DÜNYA ÖĞRENCİ TOPLULUĞU</a:t>
            </a:r>
          </a:p>
          <a:p>
            <a:r>
              <a:rPr lang="tr-TR" dirty="0"/>
              <a:t>ANADOLU MEKTEBİ YAZAR OKUMALARI ÖĞRENCİ TOPLULUĞU</a:t>
            </a:r>
          </a:p>
          <a:p>
            <a:r>
              <a:rPr lang="tr-TR" dirty="0"/>
              <a:t>SAÜ ÖNCÜ KUŞAK ÖĞRENCİ TOPLULUĞU </a:t>
            </a:r>
          </a:p>
          <a:p>
            <a:r>
              <a:rPr lang="tr-TR" dirty="0"/>
              <a:t>SAÜ DİYANET GENÇLİK ÖĞRENCİ TOPLULUĞU </a:t>
            </a:r>
          </a:p>
          <a:p>
            <a:r>
              <a:rPr lang="tr-TR" dirty="0"/>
              <a:t>SAÜ GENÇ DÜŞÜNCE ÖĞRENCİ TOPLULUĞU</a:t>
            </a:r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487496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557E44F-699B-6EA9-6DC4-2B63DF5707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4000" dirty="0"/>
              <a:t>Sakarya Üniversitesi Öğrenci Toplulukları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796DAE92-4830-C7DC-BA6A-E86B056CD8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Üniversitemiz </a:t>
            </a:r>
            <a:r>
              <a:rPr lang="tr-TR" sz="2800" dirty="0">
                <a:solidFill>
                  <a:srgbClr val="FF0000"/>
                </a:solidFill>
              </a:rPr>
              <a:t>201 </a:t>
            </a:r>
            <a:r>
              <a:rPr lang="tr-TR" dirty="0"/>
              <a:t>öğrenci topluluğu ile Türkiye’de en fazla topluluk sayısına sahip </a:t>
            </a:r>
            <a:r>
              <a:rPr lang="tr-TR" sz="2800" dirty="0">
                <a:solidFill>
                  <a:srgbClr val="FF0000"/>
                </a:solidFill>
              </a:rPr>
              <a:t>ikinci</a:t>
            </a:r>
            <a:r>
              <a:rPr lang="tr-TR" dirty="0"/>
              <a:t> üniversitedir.</a:t>
            </a:r>
          </a:p>
          <a:p>
            <a:r>
              <a:rPr lang="tr-TR" dirty="0"/>
              <a:t>Fen Bilimleri, Sosyal Bilimler, Teknoloji, Kültür-Sanat, Fikir, Sosyal Sorumluluk, Spor, Sağlık Bilimleri ve Uluslararası olmak üzere dokuz alanda faaliyet gösteren topluluğumuz bulunmaktadır.</a:t>
            </a:r>
          </a:p>
          <a:p>
            <a:r>
              <a:rPr lang="tr-TR" dirty="0"/>
              <a:t>Öğrencilerimizin kendini geliştirmeye yönelik çabalarına tüm alanlarda cevap veren topluluklara sahibiz.</a:t>
            </a:r>
          </a:p>
        </p:txBody>
      </p:sp>
    </p:spTree>
    <p:extLst>
      <p:ext uri="{BB962C8B-B14F-4D97-AF65-F5344CB8AC3E}">
        <p14:creationId xmlns:p14="http://schemas.microsoft.com/office/powerpoint/2010/main" val="1099505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4F41B1D-3CA6-2409-633C-06D13396F9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796" y="260648"/>
            <a:ext cx="10157354" cy="1397000"/>
          </a:xfrm>
        </p:spPr>
        <p:txBody>
          <a:bodyPr/>
          <a:lstStyle/>
          <a:p>
            <a:r>
              <a:rPr lang="tr-TR" dirty="0">
                <a:solidFill>
                  <a:srgbClr val="FF0000"/>
                </a:solidFill>
              </a:rPr>
              <a:t>SOSYAL SORUMLULUK TOPLULUKLARI</a:t>
            </a:r>
            <a:r>
              <a:rPr lang="tr-TR" dirty="0"/>
              <a:t>			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687376E1-EE35-3F11-013B-25729A605B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9756" y="1296144"/>
            <a:ext cx="11593288" cy="5445224"/>
          </a:xfrm>
        </p:spPr>
        <p:txBody>
          <a:bodyPr numCol="2">
            <a:normAutofit/>
          </a:bodyPr>
          <a:lstStyle/>
          <a:p>
            <a:r>
              <a:rPr lang="tr-TR" sz="1700" dirty="0">
                <a:latin typeface="+mj-lt"/>
              </a:rPr>
              <a:t>SAÜ GENÇ TEMA ÖĞRENCİ TOPLULUĞU</a:t>
            </a:r>
          </a:p>
          <a:p>
            <a:r>
              <a:rPr lang="tr-TR" sz="1700" dirty="0">
                <a:latin typeface="+mj-lt"/>
              </a:rPr>
              <a:t>SAÜ GENÇ İNSAN HAK VE HÜRRİYETLERİ ÖĞRENCİ TOPLULUĞU</a:t>
            </a:r>
          </a:p>
          <a:p>
            <a:r>
              <a:rPr lang="tr-TR" sz="1700" dirty="0">
                <a:latin typeface="+mj-lt"/>
              </a:rPr>
              <a:t>SAÜ TOPLUM GÖNÜLLÜLERİ ÖĞRENCİ TOPLULUĞU</a:t>
            </a:r>
          </a:p>
          <a:p>
            <a:r>
              <a:rPr lang="tr-TR" sz="1700" dirty="0">
                <a:latin typeface="+mj-lt"/>
              </a:rPr>
              <a:t>SAÜ ÇEVRE KÖYLERİNE YARDIM ÖĞRENCİ TOPLULUĞU</a:t>
            </a:r>
          </a:p>
          <a:p>
            <a:r>
              <a:rPr lang="tr-TR" sz="1700" dirty="0">
                <a:latin typeface="+mj-lt"/>
              </a:rPr>
              <a:t>SAÜ GENÇ YEŞİLAY ÖĞRENCİ TOPLULUĞU</a:t>
            </a:r>
          </a:p>
          <a:p>
            <a:r>
              <a:rPr lang="tr-TR" sz="1700" dirty="0">
                <a:latin typeface="+mj-lt"/>
              </a:rPr>
              <a:t>SAÜ GENÇ KADEM ÖĞRENCİ TOPLULUĞU</a:t>
            </a:r>
          </a:p>
          <a:p>
            <a:r>
              <a:rPr lang="tr-TR" sz="1700" dirty="0">
                <a:latin typeface="+mj-lt"/>
              </a:rPr>
              <a:t>SAÜ  DOĞA VE HAYVAN HAKLARI ÖĞRENCİ TOPLULUĞU</a:t>
            </a:r>
          </a:p>
          <a:p>
            <a:r>
              <a:rPr lang="tr-TR" sz="1700" dirty="0">
                <a:latin typeface="+mj-lt"/>
              </a:rPr>
              <a:t>SAÜ DAMLA ÖĞRENCİ TOPLULUĞU</a:t>
            </a:r>
          </a:p>
          <a:p>
            <a:r>
              <a:rPr lang="tr-TR" sz="1700" dirty="0">
                <a:latin typeface="+mj-lt"/>
              </a:rPr>
              <a:t>SAÜ LÖSEV ÖĞRENCİ TOPLULUĞU</a:t>
            </a:r>
          </a:p>
          <a:p>
            <a:r>
              <a:rPr lang="tr-TR" sz="1700" dirty="0">
                <a:latin typeface="+mj-lt"/>
              </a:rPr>
              <a:t>SAÜ GÜZEL İŞLER ÖĞRENCİ TOPLULUĞU</a:t>
            </a:r>
          </a:p>
          <a:p>
            <a:r>
              <a:rPr lang="tr-TR" sz="1700" dirty="0">
                <a:latin typeface="+mj-lt"/>
              </a:rPr>
              <a:t>SAÜ ACİL YARDIM ÖĞRENCİ TOPLULUĞU</a:t>
            </a:r>
          </a:p>
          <a:p>
            <a:r>
              <a:rPr lang="tr-TR" sz="1700" dirty="0">
                <a:latin typeface="+mj-lt"/>
              </a:rPr>
              <a:t>SAÜ KARDEŞLİK SEFERBERLİĞİ ÖĞRENCİ TOPLULUĞU</a:t>
            </a:r>
          </a:p>
          <a:p>
            <a:r>
              <a:rPr lang="tr-TR" sz="1700" dirty="0">
                <a:latin typeface="+mj-lt"/>
              </a:rPr>
              <a:t>SAÜ GENÇ  KIZILAY  ÖĞRENCİ  TOPLULUĞU  </a:t>
            </a:r>
          </a:p>
          <a:p>
            <a:r>
              <a:rPr lang="tr-TR" sz="1700" dirty="0">
                <a:latin typeface="+mj-lt"/>
              </a:rPr>
              <a:t>DÜŞLERDEN GÜLÜŞLERE ÖĞRENCİ TOPLULUĞU </a:t>
            </a:r>
          </a:p>
          <a:p>
            <a:r>
              <a:rPr lang="tr-TR" sz="1700" dirty="0">
                <a:latin typeface="+mj-lt"/>
              </a:rPr>
              <a:t>YANGIN GÜVENLİĞİ ÖĞRENCİ TOPLULUĞU</a:t>
            </a:r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74810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4F41B1D-3CA6-2409-633C-06D13396F9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6060" y="186546"/>
            <a:ext cx="10157354" cy="1397000"/>
          </a:xfrm>
        </p:spPr>
        <p:txBody>
          <a:bodyPr/>
          <a:lstStyle/>
          <a:p>
            <a:r>
              <a:rPr lang="tr-TR" dirty="0">
                <a:solidFill>
                  <a:srgbClr val="FF0000"/>
                </a:solidFill>
              </a:rPr>
              <a:t>SPOR TOPLULUKLARI</a:t>
            </a:r>
            <a:r>
              <a:rPr lang="tr-TR" dirty="0"/>
              <a:t>			</a:t>
            </a:r>
            <a:br>
              <a:rPr lang="tr-TR" dirty="0"/>
            </a:br>
            <a:r>
              <a:rPr lang="tr-TR" dirty="0"/>
              <a:t>		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687376E1-EE35-3F11-013B-25729A605B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7768" y="1268760"/>
            <a:ext cx="11593288" cy="5445224"/>
          </a:xfrm>
        </p:spPr>
        <p:txBody>
          <a:bodyPr numCol="2">
            <a:normAutofit fontScale="70000" lnSpcReduction="20000"/>
          </a:bodyPr>
          <a:lstStyle/>
          <a:p>
            <a:r>
              <a:rPr lang="tr-TR" dirty="0"/>
              <a:t>SAÜ  KORUMALI FUTBOL VE BAYRAK FUTBOLU ÖĞRENCİ TOPLULUĞU</a:t>
            </a:r>
          </a:p>
          <a:p>
            <a:r>
              <a:rPr lang="tr-TR" dirty="0"/>
              <a:t>SAÜ TRABZONSPORLULAR ÖĞRENCİ TOPLULUĞU</a:t>
            </a:r>
          </a:p>
          <a:p>
            <a:r>
              <a:rPr lang="tr-TR" dirty="0"/>
              <a:t>SAÜ MOTOSİKLETÇİLER ÖĞRENCİ TOPLULUĞU</a:t>
            </a:r>
          </a:p>
          <a:p>
            <a:r>
              <a:rPr lang="tr-TR" dirty="0"/>
              <a:t>SAÜ SAKARYA ÜNİVERSİTELİ FENERBAHÇELİLER BİRLİĞİ  Ö.T.</a:t>
            </a:r>
          </a:p>
          <a:p>
            <a:r>
              <a:rPr lang="tr-TR" dirty="0"/>
              <a:t>SAÜ GELENEKSEL TÜRK OKÇULUĞU ÖĞRENCİ TOPLULUĞU</a:t>
            </a:r>
          </a:p>
          <a:p>
            <a:r>
              <a:rPr lang="tr-TR" dirty="0"/>
              <a:t>SAÜ AİKİDO ÖĞRENCİ TOPLULUĞU</a:t>
            </a:r>
          </a:p>
          <a:p>
            <a:r>
              <a:rPr lang="tr-TR" dirty="0"/>
              <a:t>SAÜ DOĞADA YAŞAM VE KAMPÇILIK ÖĞRENCİ TOPLULUĞU</a:t>
            </a:r>
          </a:p>
          <a:p>
            <a:r>
              <a:rPr lang="tr-TR" dirty="0"/>
              <a:t>SAÜ 1907 GENÇLİK ÖĞRENCİ TOPLULUĞU</a:t>
            </a:r>
          </a:p>
          <a:p>
            <a:r>
              <a:rPr lang="tr-TR" dirty="0"/>
              <a:t>SAÜ </a:t>
            </a:r>
            <a:r>
              <a:rPr lang="tr-TR" dirty="0" err="1"/>
              <a:t>UltraAslan</a:t>
            </a:r>
            <a:r>
              <a:rPr lang="tr-TR" dirty="0"/>
              <a:t> UNI ÖĞRENCİ TOPLULUĞU</a:t>
            </a:r>
          </a:p>
          <a:p>
            <a:r>
              <a:rPr lang="tr-TR" dirty="0"/>
              <a:t>SAÜ BİLARDO ÖĞRENCİ TOPLULUĞU</a:t>
            </a:r>
          </a:p>
          <a:p>
            <a:r>
              <a:rPr lang="tr-TR" dirty="0"/>
              <a:t>SAÜ ÜNİVERSİTELİ TATANGALAR ÖĞRENCİ TOPLULUĞU</a:t>
            </a:r>
          </a:p>
          <a:p>
            <a:r>
              <a:rPr lang="tr-TR" dirty="0"/>
              <a:t>SAÜ SAKARYALI  KARTALLAR ÖĞRENCİ TOPLULUĞU</a:t>
            </a:r>
          </a:p>
          <a:p>
            <a:r>
              <a:rPr lang="tr-TR" dirty="0"/>
              <a:t>SAÜ SAKARYA ÜNİVERSİTESİ İZCİ TOPLULUĞU </a:t>
            </a:r>
          </a:p>
          <a:p>
            <a:r>
              <a:rPr lang="tr-TR" dirty="0"/>
              <a:t>SAÜ YAMAÇ PARAŞÜTÜ ÖĞRENCİ TOPLULUĞU</a:t>
            </a:r>
          </a:p>
          <a:p>
            <a:r>
              <a:rPr lang="tr-TR" dirty="0"/>
              <a:t>SAÜ DİJİTAL OYUNCULUK VE ELEKTRONİKSPORLAR ÖĞRENCİ TOP.</a:t>
            </a:r>
          </a:p>
          <a:p>
            <a:r>
              <a:rPr lang="tr-TR" dirty="0"/>
              <a:t>SAÜ SATRANÇ TOPLULUĞU</a:t>
            </a:r>
          </a:p>
          <a:p>
            <a:r>
              <a:rPr lang="tr-TR" dirty="0"/>
              <a:t>SAÜ TENİS ÖĞRENCİ TOPLULUĞU</a:t>
            </a:r>
          </a:p>
          <a:p>
            <a:r>
              <a:rPr lang="tr-TR" dirty="0"/>
              <a:t>KIŞ SPORLARI ÖĞRENCİ TOPLULUĞU</a:t>
            </a:r>
          </a:p>
          <a:p>
            <a:r>
              <a:rPr lang="tr-TR" dirty="0"/>
              <a:t>SPORLA YAŞAM ÖĞRENCİ TOPLULUĞU</a:t>
            </a:r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966026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4F41B1D-3CA6-2409-633C-06D13396F9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8584" y="685044"/>
            <a:ext cx="10157354" cy="1397000"/>
          </a:xfrm>
        </p:spPr>
        <p:txBody>
          <a:bodyPr>
            <a:normAutofit fontScale="90000"/>
          </a:bodyPr>
          <a:lstStyle/>
          <a:p>
            <a:r>
              <a:rPr lang="tr-TR" dirty="0">
                <a:solidFill>
                  <a:srgbClr val="FF0000"/>
                </a:solidFill>
              </a:rPr>
              <a:t>SAĞLIK BİLİMLERİ TOPLULUKLARI</a:t>
            </a:r>
            <a:r>
              <a:rPr lang="tr-TR" dirty="0"/>
              <a:t>		</a:t>
            </a:r>
            <a:br>
              <a:rPr lang="tr-TR" dirty="0"/>
            </a:br>
            <a:br>
              <a:rPr lang="tr-TR" dirty="0"/>
            </a:br>
            <a:r>
              <a:rPr lang="tr-TR" dirty="0"/>
              <a:t>		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687376E1-EE35-3F11-013B-25729A605B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7768" y="1052736"/>
            <a:ext cx="11593288" cy="5445224"/>
          </a:xfrm>
        </p:spPr>
        <p:txBody>
          <a:bodyPr numCol="2">
            <a:normAutofit/>
          </a:bodyPr>
          <a:lstStyle/>
          <a:p>
            <a:r>
              <a:rPr lang="tr-TR" sz="1900" dirty="0">
                <a:latin typeface="+mj-lt"/>
              </a:rPr>
              <a:t>SAÜ TIP FAKÜLTESİ ÖĞRENCİLERİ TOPLULUĞU</a:t>
            </a:r>
          </a:p>
          <a:p>
            <a:r>
              <a:rPr lang="tr-TR" sz="1900" dirty="0">
                <a:latin typeface="+mj-lt"/>
              </a:rPr>
              <a:t>SAÜ TIBBİ ARAŞTIRMA ÖĞRENCİ TOPLULUĞU</a:t>
            </a:r>
          </a:p>
          <a:p>
            <a:r>
              <a:rPr lang="tr-TR" sz="1900" dirty="0">
                <a:latin typeface="+mj-lt"/>
              </a:rPr>
              <a:t>SAĞLIK YÖNETİMİ ÖĞRENCİ TOPLULUĞU</a:t>
            </a:r>
          </a:p>
          <a:p>
            <a:r>
              <a:rPr lang="tr-TR" sz="1900" dirty="0">
                <a:latin typeface="+mj-lt"/>
              </a:rPr>
              <a:t>SAÜ SAĞLIK VE İYİLİK HAREKETİ ÖĞRENCİ TOPLULUĞU</a:t>
            </a:r>
          </a:p>
          <a:p>
            <a:r>
              <a:rPr lang="tr-TR" sz="1900" dirty="0">
                <a:latin typeface="+mj-lt"/>
              </a:rPr>
              <a:t>SAÜ SAĞLIKTA BİLİŞİM, TEKNOLOJİ VE İNOVASYON ARAŞTIRMALARI ÖT</a:t>
            </a:r>
          </a:p>
          <a:p>
            <a:r>
              <a:rPr lang="tr-TR" sz="1900" dirty="0">
                <a:latin typeface="+mj-lt"/>
              </a:rPr>
              <a:t>SAÜ GELENEKSEL VE TAMAMLAYICI TIP ÖĞRENCİ  TOPLULUĞU</a:t>
            </a:r>
          </a:p>
          <a:p>
            <a:r>
              <a:rPr lang="tr-TR" sz="1900" dirty="0">
                <a:latin typeface="+mj-lt"/>
              </a:rPr>
              <a:t>SAÜ DİŞ HEKİMLİĞİ ÖĞRENCİ TOPLULUĞU </a:t>
            </a:r>
          </a:p>
          <a:p>
            <a:r>
              <a:rPr lang="tr-TR" sz="1900" dirty="0">
                <a:latin typeface="+mj-lt"/>
              </a:rPr>
              <a:t>SAÜ HÜLASA HEKİMLİK ÖĞRENCİ TOPLULUĞU</a:t>
            </a:r>
          </a:p>
          <a:p>
            <a:r>
              <a:rPr lang="tr-TR" sz="1900" dirty="0">
                <a:latin typeface="+mj-lt"/>
              </a:rPr>
              <a:t>SAÜ HELAL YAŞAM TIBBİ/HELAL LİFE MEDİCİNE ÖĞRENCİ TOPLULUĞU</a:t>
            </a:r>
          </a:p>
          <a:p>
            <a:r>
              <a:rPr lang="tr-TR" sz="1900" dirty="0">
                <a:latin typeface="+mj-lt"/>
              </a:rPr>
              <a:t>SAÜ SAĞLIKLI DOKUNUŞÖĞRENCİ TOPLULUĞU</a:t>
            </a:r>
          </a:p>
          <a:p>
            <a:r>
              <a:rPr lang="tr-TR" sz="1900" dirty="0">
                <a:latin typeface="+mj-lt"/>
              </a:rPr>
              <a:t>GÖZ VE GÖRME SAĞLIĞI ÖĞRENCİ TOPLULUĞU</a:t>
            </a:r>
          </a:p>
          <a:p>
            <a:r>
              <a:rPr lang="tr-TR" sz="1900" dirty="0">
                <a:latin typeface="+mj-lt"/>
              </a:rPr>
              <a:t>MULTİDİSİPLİNER PROJE GELİŞTİRME VE İNOVASYON ÖĞRENCİ TOPLULUĞU</a:t>
            </a:r>
          </a:p>
          <a:p>
            <a:r>
              <a:rPr lang="tr-TR" sz="1900" dirty="0">
                <a:latin typeface="+mj-lt"/>
              </a:rPr>
              <a:t>SAÜ SİNİRBİLİM ÖĞRENCİ TOPLULUĞU</a:t>
            </a:r>
          </a:p>
          <a:p>
            <a:r>
              <a:rPr lang="tr-TR" sz="1900" dirty="0">
                <a:latin typeface="+mj-lt"/>
              </a:rPr>
              <a:t>BEYAZ ÖNLÜKLÜLER ÖĞRENCİ TOPLULUĞU</a:t>
            </a:r>
          </a:p>
          <a:p>
            <a:r>
              <a:rPr lang="tr-TR" sz="1900" dirty="0">
                <a:latin typeface="+mj-lt"/>
              </a:rPr>
              <a:t>AVRUPA TIP ÖĞRENCİLERİ BİRLİĞİ (EMSA) ÖĞRENCİ TOPLULUĞU</a:t>
            </a:r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875636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4F41B1D-3CA6-2409-633C-06D13396F9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5860" y="1043683"/>
            <a:ext cx="10157354" cy="1397000"/>
          </a:xfrm>
        </p:spPr>
        <p:txBody>
          <a:bodyPr>
            <a:normAutofit fontScale="90000"/>
          </a:bodyPr>
          <a:lstStyle/>
          <a:p>
            <a:r>
              <a:rPr lang="tr-TR" dirty="0">
                <a:solidFill>
                  <a:srgbClr val="FF0000"/>
                </a:solidFill>
              </a:rPr>
              <a:t>ULUSLARARASI ÖĞRENCİ TOPLULUKLARI</a:t>
            </a:r>
            <a:r>
              <a:rPr lang="tr-TR" dirty="0"/>
              <a:t>		</a:t>
            </a:r>
            <a:br>
              <a:rPr lang="tr-TR" dirty="0"/>
            </a:br>
            <a:br>
              <a:rPr lang="tr-TR" dirty="0"/>
            </a:br>
            <a:r>
              <a:rPr lang="tr-TR" dirty="0"/>
              <a:t>		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687376E1-EE35-3F11-013B-25729A605B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40" y="1196752"/>
            <a:ext cx="11593288" cy="5445224"/>
          </a:xfrm>
        </p:spPr>
        <p:txBody>
          <a:bodyPr numCol="2">
            <a:normAutofit fontScale="62500" lnSpcReduction="20000"/>
          </a:bodyPr>
          <a:lstStyle/>
          <a:p>
            <a:r>
              <a:rPr lang="tr-TR" dirty="0"/>
              <a:t>SAÜ  YEDİRENK ULUSLARARASI  ÖĞRENCİ TOPLULUĞU</a:t>
            </a:r>
          </a:p>
          <a:p>
            <a:r>
              <a:rPr lang="tr-TR" dirty="0"/>
              <a:t>SAÜ  BALKANLAR ÖĞRENCİ TOPLULUĞU</a:t>
            </a:r>
          </a:p>
          <a:p>
            <a:r>
              <a:rPr lang="tr-TR" dirty="0"/>
              <a:t>SAÜ KAZAKİSTAN ÖĞRENCİ TOPLULUĞU</a:t>
            </a:r>
          </a:p>
          <a:p>
            <a:r>
              <a:rPr lang="tr-TR" dirty="0"/>
              <a:t>SAÜ  TÜRK DÜNYASI ÖĞRENCİ TOPLULUĞU</a:t>
            </a:r>
          </a:p>
          <a:p>
            <a:r>
              <a:rPr lang="tr-TR" dirty="0"/>
              <a:t>SAÜ AFGANİSTAN ÖĞRENCİ TOPLULUĞU</a:t>
            </a:r>
          </a:p>
          <a:p>
            <a:r>
              <a:rPr lang="tr-TR" dirty="0"/>
              <a:t>SAÜ AFROKARYA ÖĞRENCİ TOPLULUĞU</a:t>
            </a:r>
          </a:p>
          <a:p>
            <a:r>
              <a:rPr lang="tr-TR" dirty="0"/>
              <a:t>SAÜ ENDONEZYA ÖĞRENCİLERİ TOPLULUĞU </a:t>
            </a:r>
          </a:p>
          <a:p>
            <a:r>
              <a:rPr lang="tr-TR" dirty="0"/>
              <a:t>SAÜ YEMENLİ ÖĞRENCİLER ÖĞRENCİ TOPLULUĞU</a:t>
            </a:r>
          </a:p>
          <a:p>
            <a:r>
              <a:rPr lang="tr-TR" dirty="0"/>
              <a:t>SAÜ SURİYELİ ÖĞRENCİLER BİRLİĞİ ÖĞRENCİ TOPLULUĞU</a:t>
            </a:r>
          </a:p>
          <a:p>
            <a:r>
              <a:rPr lang="tr-TR" dirty="0"/>
              <a:t>SAÜ ESN (ERASMUS ÖĞRENCİ AĞI) TOPLULUĞU</a:t>
            </a:r>
          </a:p>
          <a:p>
            <a:r>
              <a:rPr lang="tr-TR" dirty="0"/>
              <a:t>SAÜ HÜMA ULUSLARARASI ÖĞRENCİ TOPLULUĞU</a:t>
            </a:r>
          </a:p>
          <a:p>
            <a:r>
              <a:rPr lang="tr-TR" dirty="0"/>
              <a:t>SAÜ IRAKLI ÖĞRENCİLER TOPLULUĞU</a:t>
            </a:r>
          </a:p>
          <a:p>
            <a:r>
              <a:rPr lang="tr-TR" dirty="0"/>
              <a:t>SAÜ KIRGIZİSTAN ÖĞRENCİ TOPLULUĞU</a:t>
            </a:r>
          </a:p>
          <a:p>
            <a:r>
              <a:rPr lang="tr-TR" dirty="0"/>
              <a:t>SAÜ AZERBAYCAN KÜLTÜR VE DAYANIŞMA ÖĞRENCİ TOPLULUĞU</a:t>
            </a:r>
          </a:p>
          <a:p>
            <a:r>
              <a:rPr lang="tr-TR" dirty="0"/>
              <a:t>SAÜ FİLİSTİNLİ ÖĞRENCİ TOPLULUĞU</a:t>
            </a:r>
          </a:p>
          <a:p>
            <a:r>
              <a:rPr lang="tr-TR" dirty="0"/>
              <a:t>SAÜ ÇEÇEN VE İNGUŞ ÖĞRENCİ TOPLULUĞU</a:t>
            </a:r>
          </a:p>
          <a:p>
            <a:r>
              <a:rPr lang="tr-TR" dirty="0"/>
              <a:t>SAÜ SUDAN ÖĞRENCİ TOPLULUĞU </a:t>
            </a:r>
          </a:p>
          <a:p>
            <a:r>
              <a:rPr lang="tr-TR" dirty="0"/>
              <a:t>SAÜ MISIRLI  ÖĞRENCİ  TOPLULUĞU</a:t>
            </a:r>
          </a:p>
          <a:p>
            <a:r>
              <a:rPr lang="tr-TR" dirty="0"/>
              <a:t>SAÜ ÜRDÜNLÜ ÖĞRENCİLER ÖĞRENCİ TOPLULUĞU</a:t>
            </a:r>
          </a:p>
          <a:p>
            <a:r>
              <a:rPr lang="tr-TR" dirty="0"/>
              <a:t>SAÜ PAKİSTAN ÖĞRENCİ TOPLULUĞU</a:t>
            </a:r>
          </a:p>
          <a:p>
            <a:r>
              <a:rPr lang="tr-TR" dirty="0"/>
              <a:t>EURODESK AVRUPA EĞİTİM FIRSATLARI ÖĞRENCİ TOPLULUĞU</a:t>
            </a:r>
          </a:p>
          <a:p>
            <a:r>
              <a:rPr lang="tr-TR" dirty="0"/>
              <a:t>SAÜ SOMALİLİ ÖĞRENCİLER ÖĞRENCİ TOPLULUĞU</a:t>
            </a:r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302925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837828" y="476672"/>
            <a:ext cx="7008574" cy="5040560"/>
          </a:xfrm>
        </p:spPr>
        <p:txBody>
          <a:bodyPr rtlCol="0" anchor="t"/>
          <a:lstStyle/>
          <a:p>
            <a:pPr rtl="0"/>
            <a:endParaRPr lang="tr-TR" dirty="0"/>
          </a:p>
          <a:p>
            <a:pPr rtl="0"/>
            <a:endParaRPr lang="tr-TR" dirty="0"/>
          </a:p>
          <a:p>
            <a:pPr rtl="0"/>
            <a:endParaRPr lang="tr-TR" dirty="0"/>
          </a:p>
          <a:p>
            <a:pPr rtl="0"/>
            <a:endParaRPr lang="tr-TR" dirty="0"/>
          </a:p>
          <a:p>
            <a:pPr rtl="0"/>
            <a:endParaRPr lang="tr-TR" dirty="0"/>
          </a:p>
          <a:p>
            <a:pPr rtl="0"/>
            <a:endParaRPr lang="tr-TR" dirty="0"/>
          </a:p>
          <a:p>
            <a:pPr rtl="0"/>
            <a:r>
              <a:rPr lang="tr-TR" dirty="0"/>
              <a:t>		</a:t>
            </a:r>
            <a:r>
              <a:rPr lang="tr-TR" sz="4000" b="1" dirty="0"/>
              <a:t>TEŞEKKÜRLER</a:t>
            </a:r>
          </a:p>
          <a:p>
            <a:pPr marL="457200" indent="-457200" rtl="0">
              <a:buFont typeface="Wingdings" panose="05000000000000000000" pitchFamily="2" charset="2"/>
              <a:buChar char="§"/>
            </a:pPr>
            <a:endParaRPr lang="tr-TR" dirty="0"/>
          </a:p>
          <a:p>
            <a:pPr rtl="0"/>
            <a:endParaRPr lang="tr-TR" dirty="0"/>
          </a:p>
          <a:p>
            <a:pPr rt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7697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3B89897E-56EC-6CB8-150C-54F13A89C7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804" y="1556792"/>
            <a:ext cx="10157354" cy="4470400"/>
          </a:xfrm>
        </p:spPr>
        <p:txBody>
          <a:bodyPr>
            <a:normAutofit/>
          </a:bodyPr>
          <a:lstStyle/>
          <a:p>
            <a:pPr algn="just"/>
            <a:r>
              <a:rPr lang="tr-TR" dirty="0"/>
              <a:t>Topluluklarımızı </a:t>
            </a:r>
            <a:r>
              <a:rPr lang="tr-TR" dirty="0" err="1"/>
              <a:t>sabis</a:t>
            </a:r>
            <a:r>
              <a:rPr lang="tr-TR" dirty="0"/>
              <a:t> üzerinden; öğrenci toplulukları sekmesine tıklayarak görüntüleyebilir, üye ol kısmından üye olabilirsiniz.</a:t>
            </a:r>
          </a:p>
        </p:txBody>
      </p:sp>
      <p:sp>
        <p:nvSpPr>
          <p:cNvPr id="4" name="Metin kutusu 3">
            <a:extLst>
              <a:ext uri="{FF2B5EF4-FFF2-40B4-BE49-F238E27FC236}">
                <a16:creationId xmlns:a16="http://schemas.microsoft.com/office/drawing/2014/main" id="{9A4D7787-B3D2-41B6-B87E-EA8DBF957DEA}"/>
              </a:ext>
            </a:extLst>
          </p:cNvPr>
          <p:cNvSpPr txBox="1"/>
          <p:nvPr/>
        </p:nvSpPr>
        <p:spPr>
          <a:xfrm>
            <a:off x="839941" y="548680"/>
            <a:ext cx="97210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4000" dirty="0"/>
              <a:t>Topluluklara Üye Olmak </a:t>
            </a: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643C5732-8069-4C52-B9AF-BD3C53C533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44" b="12248"/>
          <a:stretch/>
        </p:blipFill>
        <p:spPr>
          <a:xfrm>
            <a:off x="1409667" y="2780928"/>
            <a:ext cx="8614693" cy="3384376"/>
          </a:xfrm>
          <a:prstGeom prst="rect">
            <a:avLst/>
          </a:prstGeom>
        </p:spPr>
      </p:pic>
      <p:sp>
        <p:nvSpPr>
          <p:cNvPr id="6" name="Ok: Sol 5">
            <a:extLst>
              <a:ext uri="{FF2B5EF4-FFF2-40B4-BE49-F238E27FC236}">
                <a16:creationId xmlns:a16="http://schemas.microsoft.com/office/drawing/2014/main" id="{977D2745-A008-428A-AAAC-F6ACAA7B9519}"/>
              </a:ext>
            </a:extLst>
          </p:cNvPr>
          <p:cNvSpPr/>
          <p:nvPr/>
        </p:nvSpPr>
        <p:spPr>
          <a:xfrm rot="4333515">
            <a:off x="3165385" y="4928836"/>
            <a:ext cx="1637564" cy="124362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947613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etin kutusu 4">
            <a:extLst>
              <a:ext uri="{FF2B5EF4-FFF2-40B4-BE49-F238E27FC236}">
                <a16:creationId xmlns:a16="http://schemas.microsoft.com/office/drawing/2014/main" id="{D382AC19-9897-46E0-9B58-018ADDE47DB8}"/>
              </a:ext>
            </a:extLst>
          </p:cNvPr>
          <p:cNvSpPr txBox="1"/>
          <p:nvPr/>
        </p:nvSpPr>
        <p:spPr>
          <a:xfrm>
            <a:off x="837828" y="476672"/>
            <a:ext cx="1015735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tr-TR" dirty="0"/>
              <a:t>Ayrıca her </a:t>
            </a:r>
            <a:r>
              <a:rPr lang="tr-TR" dirty="0">
                <a:solidFill>
                  <a:srgbClr val="FF0000"/>
                </a:solidFill>
              </a:rPr>
              <a:t>güz yarıyılının ikinci haftası </a:t>
            </a:r>
            <a:r>
              <a:rPr lang="tr-TR" dirty="0"/>
              <a:t>düzenlenen ‘Öğrenci Toplulukları Tanıtım Günleri’ </a:t>
            </a:r>
            <a:r>
              <a:rPr lang="tr-TR" dirty="0" err="1"/>
              <a:t>nde</a:t>
            </a:r>
            <a:r>
              <a:rPr lang="tr-TR" dirty="0"/>
              <a:t> topluluk stantlarımızı ziyaret edip üye olabilirsiniz.</a:t>
            </a:r>
          </a:p>
        </p:txBody>
      </p:sp>
      <p:pic>
        <p:nvPicPr>
          <p:cNvPr id="1026" name="Picture 2" descr="Topluluk Tanıtım Günleri">
            <a:extLst>
              <a:ext uri="{FF2B5EF4-FFF2-40B4-BE49-F238E27FC236}">
                <a16:creationId xmlns:a16="http://schemas.microsoft.com/office/drawing/2014/main" id="{C3A931FE-4294-4359-BF7B-8D8C763C91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413" y="2140637"/>
            <a:ext cx="3672408" cy="3819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5E7DF524-2497-4D24-896D-A9A55C273F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8208" y="2140638"/>
            <a:ext cx="3672408" cy="3819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011CD877-0C95-46CF-8D69-FA7C891C19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4652" y="2157541"/>
            <a:ext cx="3692231" cy="3819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3129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6A3600D7-2816-4A2A-881D-7CC728B80C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9836" y="1193800"/>
            <a:ext cx="10157354" cy="4470400"/>
          </a:xfrm>
        </p:spPr>
        <p:txBody>
          <a:bodyPr/>
          <a:lstStyle/>
          <a:p>
            <a:pPr algn="just">
              <a:buFont typeface="Wingdings" panose="05000000000000000000" pitchFamily="2" charset="2"/>
              <a:buChar char="ü"/>
            </a:pPr>
            <a:r>
              <a:rPr lang="tr-TR" dirty="0"/>
              <a:t>Hiçbir topluluğumuz  üyelik sırasında sizden ücret talep etmeyecektir.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tr-TR" dirty="0"/>
              <a:t>Topluluklarımızın tüm etkinlikleri </a:t>
            </a:r>
            <a:r>
              <a:rPr lang="tr-TR" dirty="0">
                <a:solidFill>
                  <a:srgbClr val="FF0000"/>
                </a:solidFill>
              </a:rPr>
              <a:t>ücretsizdir.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tr-TR" dirty="0"/>
              <a:t>Topluluk üyeliğinden istediğiniz zaman, gerekçe göstermeden ayrılabilirsiniz.</a:t>
            </a:r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281679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ACC6C62-5EC7-6C7C-718C-06F7179AC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Topluluk Faaliyetleri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1C4BF730-2B20-67CA-11B3-D29B28E9B3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r-TR" dirty="0"/>
              <a:t>Üniversitemiz topluluk etkinlikleri bakımından oldukça aktiftir.</a:t>
            </a:r>
          </a:p>
          <a:p>
            <a:r>
              <a:rPr lang="tr-TR" dirty="0"/>
              <a:t>2022 yılında topluluklarımız tarafından 1560 etkinlik gerçekleşmiştir. Topluluklarımız yüz yüze etkinliklerin yanı sıra online etkinlikler de düzenlemektedir.</a:t>
            </a:r>
          </a:p>
        </p:txBody>
      </p:sp>
    </p:spTree>
    <p:extLst>
      <p:ext uri="{BB962C8B-B14F-4D97-AF65-F5344CB8AC3E}">
        <p14:creationId xmlns:p14="http://schemas.microsoft.com/office/powerpoint/2010/main" val="967851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0803165A-06E3-4A45-9920-0ED604DCC7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İçerik Yer Tutucusu 3" descr="kişi, kalabalık, grup, izleme içeren bir resim&#10;&#10;Açıklama otomatik olarak oluşturuldu">
            <a:extLst>
              <a:ext uri="{FF2B5EF4-FFF2-40B4-BE49-F238E27FC236}">
                <a16:creationId xmlns:a16="http://schemas.microsoft.com/office/drawing/2014/main" id="{43C83C01-019C-45DF-8769-72DB22A9E8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469" y="76200"/>
            <a:ext cx="4506685" cy="4470400"/>
          </a:xfrm>
          <a:prstGeom prst="rect">
            <a:avLst/>
          </a:prstGeom>
        </p:spPr>
      </p:pic>
      <p:pic>
        <p:nvPicPr>
          <p:cNvPr id="5" name="Resim 4" descr="kişi, iç mekan, tavan, insanlar içeren bir resim&#10;&#10;Açıklama otomatik olarak oluşturuldu">
            <a:extLst>
              <a:ext uri="{FF2B5EF4-FFF2-40B4-BE49-F238E27FC236}">
                <a16:creationId xmlns:a16="http://schemas.microsoft.com/office/drawing/2014/main" id="{ECAB5632-1984-4223-A2FC-BCB19DF46D7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44" y="4005064"/>
            <a:ext cx="4506685" cy="2820640"/>
          </a:xfrm>
          <a:prstGeom prst="rect">
            <a:avLst/>
          </a:prstGeom>
        </p:spPr>
      </p:pic>
      <p:pic>
        <p:nvPicPr>
          <p:cNvPr id="6" name="Resim 5" descr="iç mekan, büyük salon, plaza, birkaç içeren bir resim&#10;&#10;Açıklama otomatik olarak oluşturuldu">
            <a:extLst>
              <a:ext uri="{FF2B5EF4-FFF2-40B4-BE49-F238E27FC236}">
                <a16:creationId xmlns:a16="http://schemas.microsoft.com/office/drawing/2014/main" id="{BCB15333-E3D1-4437-B094-B2236BB3EA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229" y="76200"/>
            <a:ext cx="6660247" cy="678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700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 descr="kişi, geniş, konferans salonu, kalabalık içeren bir resim&#10;&#10;Açıklama otomatik olarak oluşturuldu">
            <a:extLst>
              <a:ext uri="{FF2B5EF4-FFF2-40B4-BE49-F238E27FC236}">
                <a16:creationId xmlns:a16="http://schemas.microsoft.com/office/drawing/2014/main" id="{A4764DC4-6A55-4585-9C56-5486BB1771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844" y="548680"/>
            <a:ext cx="9505056" cy="5551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327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 descr="metin, kişi, insanlar, çizgi içeren bir resim&#10;&#10;Açıklama otomatik olarak oluşturuldu">
            <a:extLst>
              <a:ext uri="{FF2B5EF4-FFF2-40B4-BE49-F238E27FC236}">
                <a16:creationId xmlns:a16="http://schemas.microsoft.com/office/drawing/2014/main" id="{51920B43-FE90-4BC4-96DE-CECE74917B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780" y="548680"/>
            <a:ext cx="11089232" cy="5623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38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Kitaplar 16 x 9">
  <a:themeElements>
    <a:clrScheme name="Books_16x9">
      <a:dk1>
        <a:srgbClr val="374C81"/>
      </a:dk1>
      <a:lt1>
        <a:srgbClr val="FFFFFF"/>
      </a:lt1>
      <a:dk2>
        <a:srgbClr val="000000"/>
      </a:dk2>
      <a:lt2>
        <a:srgbClr val="EDE5DF"/>
      </a:lt2>
      <a:accent1>
        <a:srgbClr val="414E77"/>
      </a:accent1>
      <a:accent2>
        <a:srgbClr val="70AAC4"/>
      </a:accent2>
      <a:accent3>
        <a:srgbClr val="8B6A94"/>
      </a:accent3>
      <a:accent4>
        <a:srgbClr val="61A796"/>
      </a:accent4>
      <a:accent5>
        <a:srgbClr val="4E5798"/>
      </a:accent5>
      <a:accent6>
        <a:srgbClr val="7E5C5C"/>
      </a:accent6>
      <a:hlink>
        <a:srgbClr val="0070C0"/>
      </a:hlink>
      <a:folHlink>
        <a:srgbClr val="7030A0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80000" r="-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30000" t="30000" r="7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9412019_TF02787940_TF02787940.potx" id="{28172E8D-EAD7-4AC2-8B44-6816FF20E00E}" vid="{89738596-E4E7-4B62-90A4-7590996B647A}"/>
    </a:ext>
  </a:extLst>
</a:theme>
</file>

<file path=ppt/theme/theme2.xml><?xml version="1.0" encoding="utf-8"?>
<a:theme xmlns:a="http://schemas.openxmlformats.org/drawingml/2006/main" name="Office Teması">
  <a:themeElements>
    <a:clrScheme name="Books16x9">
      <a:dk1>
        <a:srgbClr val="374C81"/>
      </a:dk1>
      <a:lt1>
        <a:srgbClr val="FFFFFF"/>
      </a:lt1>
      <a:dk2>
        <a:srgbClr val="000000"/>
      </a:dk2>
      <a:lt2>
        <a:srgbClr val="EDE5DF"/>
      </a:lt2>
      <a:accent1>
        <a:srgbClr val="414E77"/>
      </a:accent1>
      <a:accent2>
        <a:srgbClr val="70AAC4"/>
      </a:accent2>
      <a:accent3>
        <a:srgbClr val="8B6A94"/>
      </a:accent3>
      <a:accent4>
        <a:srgbClr val="61A796"/>
      </a:accent4>
      <a:accent5>
        <a:srgbClr val="4E5798"/>
      </a:accent5>
      <a:accent6>
        <a:srgbClr val="7E5C5C"/>
      </a:accent6>
      <a:hlink>
        <a:srgbClr val="0070C0"/>
      </a:hlink>
      <a:folHlink>
        <a:srgbClr val="7030A0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80000" r="-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30000" t="30000" r="70000" b="10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eması">
  <a:themeElements>
    <a:clrScheme name="Books16x9">
      <a:dk1>
        <a:srgbClr val="374C81"/>
      </a:dk1>
      <a:lt1>
        <a:srgbClr val="FFFFFF"/>
      </a:lt1>
      <a:dk2>
        <a:srgbClr val="000000"/>
      </a:dk2>
      <a:lt2>
        <a:srgbClr val="EDE5DF"/>
      </a:lt2>
      <a:accent1>
        <a:srgbClr val="414E77"/>
      </a:accent1>
      <a:accent2>
        <a:srgbClr val="70AAC4"/>
      </a:accent2>
      <a:accent3>
        <a:srgbClr val="8B6A94"/>
      </a:accent3>
      <a:accent4>
        <a:srgbClr val="61A796"/>
      </a:accent4>
      <a:accent5>
        <a:srgbClr val="4E5798"/>
      </a:accent5>
      <a:accent6>
        <a:srgbClr val="7E5C5C"/>
      </a:accent6>
      <a:hlink>
        <a:srgbClr val="0070C0"/>
      </a:hlink>
      <a:folHlink>
        <a:srgbClr val="7030A0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80000" r="-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30000" t="30000" r="70000" b="10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ocPublishedLinkedAssetsLookup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LocLastLocAttemptVersionTypeLookup xmlns="4873beb7-5857-4685-be1f-d57550cc96cc" xsi:nil="true"/>
    <DirectSourceMarket xmlns="4873beb7-5857-4685-be1f-d57550cc96cc" xsi:nil="true"/>
    <ThumbnailAssetId xmlns="4873beb7-5857-4685-be1f-d57550cc96cc" xsi:nil="true"/>
    <PrimaryImageGen xmlns="4873beb7-5857-4685-be1f-d57550cc96cc">false</PrimaryImageGen>
    <LocNewPublishedVersionLookup xmlns="4873beb7-5857-4685-be1f-d57550cc96cc" xsi:nil="true"/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LocOverallPublishStatusLookup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LocOverallLocStatusLookup xmlns="4873beb7-5857-4685-be1f-d57550cc96cc" xsi:nil="true"/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1345039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>The bookstacks present on most slides  make this a good choice for students, teachers, reading enthusiasts, and others in education. This presentation template contains multiple slide layouts in widescreen format (16x9) and includes a sample table and chart that you can easily  modify.</APDescription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2011-11-26T00:00:00+00:00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TemplateStatus xmlns="4873beb7-5857-4685-be1f-d57550cc96cc">Complete</TemplateStatus>
    <Downloads xmlns="4873beb7-5857-4685-be1f-d57550cc96cc">0</Downloads>
    <OOCacheId xmlns="4873beb7-5857-4685-be1f-d57550cc96cc" xsi:nil="true"/>
    <IsDeleted xmlns="4873beb7-5857-4685-be1f-d57550cc96cc">false</IsDeleted>
    <LocPublishedDependentAssetsLookup xmlns="4873beb7-5857-4685-be1f-d57550cc96cc" xsi:nil="true"/>
    <AssetExpire xmlns="4873beb7-5857-4685-be1f-d57550cc96cc">2029-05-12T07:00:00+00:00</AssetExpire>
    <DSATActionTaken xmlns="4873beb7-5857-4685-be1f-d57550cc96cc" xsi:nil="true"/>
    <CSXSubmissionMarket xmlns="4873beb7-5857-4685-be1f-d57550cc96cc" xsi:nil="true"/>
    <TPExecutable xmlns="4873beb7-5857-4685-be1f-d57550cc96cc" xsi:nil="true"/>
    <EditorialTags xmlns="4873beb7-5857-4685-be1f-d57550cc96cc" xsi:nil="true"/>
    <SubmitterId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TP102787939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694216</LocLastLocAttemptVersionLookup>
    <LocProcessedForHandoffsLookup xmlns="4873beb7-5857-4685-be1f-d57550cc96cc" xsi:nil="true"/>
    <IsSearchable xmlns="4873beb7-5857-4685-be1f-d57550cc96cc">true</IsSearchable>
    <TemplateTemplateType xmlns="4873beb7-5857-4685-be1f-d57550cc96cc">PowerPoint Presentation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LocOverallPreviewStatusLookup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 xsi:nil="true"/>
    <OutputCachingOn xmlns="4873beb7-5857-4685-be1f-d57550cc96cc">false</OutputCachingOn>
    <AverageRating xmlns="4873beb7-5857-4685-be1f-d57550cc96cc" xsi:nil="true"/>
    <APAuthor xmlns="4873beb7-5857-4685-be1f-d57550cc96cc">
      <UserInfo>
        <DisplayName>REDMOND\kristaa</DisplayName>
        <AccountId>136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LocProcessedForMarketsLookup xmlns="4873beb7-5857-4685-be1f-d57550cc96cc" xsi:nil="true"/>
    <TPLaunchHelpLinkType xmlns="4873beb7-5857-4685-be1f-d57550cc96cc">Template</TPLaunchHelpLinkType>
    <OriginalRelease xmlns="4873beb7-5857-4685-be1f-d57550cc96cc">15</OriginalRelease>
    <LocalizationTagsTaxHTField0 xmlns="4873beb7-5857-4685-be1f-d57550cc96cc">
      <Terms xmlns="http://schemas.microsoft.com/office/infopath/2007/PartnerControls"/>
    </LocalizationTagsTaxHTField0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LocOverallHandbackStatusLookup xmlns="4873beb7-5857-4685-be1f-d57550cc96cc" xsi:nil="true"/>
    <ShowIn xmlns="4873beb7-5857-4685-be1f-d57550cc96cc">Show everywhere</ShowIn>
    <UANotes xmlns="4873beb7-5857-4685-be1f-d57550cc96cc" xsi:nil="true"/>
    <InternalTagsTaxHTField0 xmlns="4873beb7-5857-4685-be1f-d57550cc96cc">
      <Terms xmlns="http://schemas.microsoft.com/office/infopath/2007/PartnerControls"/>
    </InternalTagsTaxHTField0>
    <CSXHash xmlns="4873beb7-5857-4685-be1f-d57550cc96cc" xsi:nil="true"/>
    <VoteCount xmlns="4873beb7-5857-4685-be1f-d57550cc96cc" xsi:nil="true"/>
    <LocMarketGroupTiers2 xmlns="4873beb7-5857-4685-be1f-d57550cc96cc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F301D382-32B0-43EE-932C-28906AF37617}">
  <ds:schemaRefs>
    <ds:schemaRef ds:uri="http://purl.org/dc/elements/1.1/"/>
    <ds:schemaRef ds:uri="http://www.w3.org/XML/1998/namespace"/>
    <ds:schemaRef ds:uri="http://purl.org/dc/terms/"/>
    <ds:schemaRef ds:uri="4873beb7-5857-4685-be1f-d57550cc96cc"/>
    <ds:schemaRef ds:uri="http://schemas.microsoft.com/office/infopath/2007/PartnerControls"/>
    <ds:schemaRef ds:uri="http://purl.org/dc/dcmitype/"/>
    <ds:schemaRef ds:uri="http://schemas.microsoft.com/office/2006/documentManagement/types"/>
    <ds:schemaRef ds:uri="http://schemas.openxmlformats.org/package/2006/metadata/core-properties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BBB5C329-08A6-4E5E-AEF1-A97828C8741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1B558C7-619B-49BE-9097-7FCBDADD4EC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Mavi kitap yığını sunusu (geniş ekran)</Template>
  <TotalTime>792</TotalTime>
  <Words>1358</Words>
  <Application>Microsoft Office PowerPoint</Application>
  <PresentationFormat>Özel</PresentationFormat>
  <Paragraphs>237</Paragraphs>
  <Slides>24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3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24</vt:i4>
      </vt:variant>
    </vt:vector>
  </HeadingPairs>
  <TitlesOfParts>
    <vt:vector size="28" baseType="lpstr">
      <vt:lpstr>Arial</vt:lpstr>
      <vt:lpstr>Century Gothic</vt:lpstr>
      <vt:lpstr>Wingdings</vt:lpstr>
      <vt:lpstr>Kitaplar 16 x 9</vt:lpstr>
      <vt:lpstr>Üniversite Yaşamına Giriş</vt:lpstr>
      <vt:lpstr>Sakarya Üniversitesi Öğrenci Toplulukları</vt:lpstr>
      <vt:lpstr>PowerPoint Sunusu</vt:lpstr>
      <vt:lpstr>PowerPoint Sunusu</vt:lpstr>
      <vt:lpstr>PowerPoint Sunusu</vt:lpstr>
      <vt:lpstr>Topluluk Faaliyetleri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Teknoloji Toplulukları</vt:lpstr>
      <vt:lpstr>PowerPoint Sunusu</vt:lpstr>
      <vt:lpstr>FEN TOPLULUKLARI</vt:lpstr>
      <vt:lpstr>SOSYAL BİLİMLER TOPLULUKLARI - I</vt:lpstr>
      <vt:lpstr>SOSYAL BİLİMLER TOPLULUKLARI - II</vt:lpstr>
      <vt:lpstr>KÜLTÜR SANAT TOPLULUKLARI</vt:lpstr>
      <vt:lpstr>FİKİR TOPLULUKLARI</vt:lpstr>
      <vt:lpstr>SOSYAL SORUMLULUK TOPLULUKLARI   </vt:lpstr>
      <vt:lpstr>SPOR TOPLULUKLARI      </vt:lpstr>
      <vt:lpstr>SAĞLIK BİLİMLERİ TOPLULUKLARI      </vt:lpstr>
      <vt:lpstr>ULUSLARARASI ÖĞRENCİ TOPLULUKLARI      </vt:lpstr>
      <vt:lpstr>PowerPoint Sunusu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Üniversite Yaşamına Giriş</dc:title>
  <dc:creator>Betül Düşünceli</dc:creator>
  <cp:lastModifiedBy>Administrator</cp:lastModifiedBy>
  <cp:revision>22</cp:revision>
  <cp:lastPrinted>2023-08-09T05:34:41Z</cp:lastPrinted>
  <dcterms:created xsi:type="dcterms:W3CDTF">2023-07-24T07:52:00Z</dcterms:created>
  <dcterms:modified xsi:type="dcterms:W3CDTF">2023-08-09T13:38:58Z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CampaignTags">
    <vt:lpwstr/>
  </property>
  <property fmtid="{D5CDD505-2E9C-101B-9397-08002B2CF9AE}" pid="7" name="ScenarioTags">
    <vt:lpwstr/>
  </property>
</Properties>
</file>